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</p:sldIdLst>
  <p:sldSz cy="5143500" cx="9144000"/>
  <p:notesSz cx="6858000" cy="9144000"/>
  <p:embeddedFontLst>
    <p:embeddedFont>
      <p:font typeface="Anaheim"/>
      <p:regular r:id="rId32"/>
    </p:embeddedFont>
    <p:embeddedFont>
      <p:font typeface="Jost"/>
      <p:regular r:id="rId33"/>
      <p:bold r:id="rId34"/>
      <p:italic r:id="rId35"/>
      <p:boldItalic r:id="rId36"/>
    </p:embeddedFont>
    <p:embeddedFont>
      <p:font typeface="Fira Sans Extra Condensed Medium"/>
      <p:regular r:id="rId37"/>
      <p:bold r:id="rId38"/>
      <p:italic r:id="rId39"/>
      <p:boldItalic r:id="rId40"/>
    </p:embeddedFont>
    <p:embeddedFont>
      <p:font typeface="Work Sans ExtraBold"/>
      <p:bold r:id="rId41"/>
      <p:boldItalic r:id="rId42"/>
    </p:embeddedFont>
    <p:embeddedFont>
      <p:font typeface="Work Sans SemiBold"/>
      <p:regular r:id="rId43"/>
      <p:bold r:id="rId44"/>
      <p:italic r:id="rId45"/>
      <p:boldItalic r:id="rId46"/>
    </p:embeddedFont>
    <p:embeddedFont>
      <p:font typeface="Work Sans"/>
      <p:regular r:id="rId47"/>
      <p:bold r:id="rId48"/>
      <p:italic r:id="rId49"/>
      <p:boldItalic r:id="rId50"/>
    </p:embeddedFont>
    <p:embeddedFont>
      <p:font typeface="Fira Sans"/>
      <p:regular r:id="rId51"/>
      <p:bold r:id="rId52"/>
      <p:italic r:id="rId53"/>
      <p:boldItalic r:id="rId54"/>
    </p:embeddedFont>
    <p:embeddedFont>
      <p:font typeface="Roboto"/>
      <p:regular r:id="rId55"/>
      <p:bold r:id="rId56"/>
      <p:italic r:id="rId57"/>
      <p:boldItalic r:id="rId58"/>
    </p:embeddedFont>
    <p:embeddedFont>
      <p:font typeface="PT Sans"/>
      <p:regular r:id="rId59"/>
      <p:bold r:id="rId60"/>
      <p:italic r:id="rId61"/>
      <p:boldItalic r:id="rId62"/>
    </p:embeddedFont>
    <p:embeddedFont>
      <p:font typeface="DM Sans"/>
      <p:regular r:id="rId63"/>
      <p:bold r:id="rId64"/>
      <p:italic r:id="rId65"/>
      <p:boldItalic r:id="rId66"/>
    </p:embeddedFont>
    <p:embeddedFont>
      <p:font typeface="Fira Sans Extra Condensed"/>
      <p:regular r:id="rId67"/>
      <p:bold r:id="rId68"/>
      <p:italic r:id="rId69"/>
      <p:boldItalic r:id="rId7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FiraSansExtraCondensedMedium-boldItalic.fntdata"/><Relationship Id="rId42" Type="http://schemas.openxmlformats.org/officeDocument/2006/relationships/font" Target="fonts/WorkSansExtraBold-boldItalic.fntdata"/><Relationship Id="rId41" Type="http://schemas.openxmlformats.org/officeDocument/2006/relationships/font" Target="fonts/WorkSansExtraBold-bold.fntdata"/><Relationship Id="rId44" Type="http://schemas.openxmlformats.org/officeDocument/2006/relationships/font" Target="fonts/WorkSansSemiBold-bold.fntdata"/><Relationship Id="rId43" Type="http://schemas.openxmlformats.org/officeDocument/2006/relationships/font" Target="fonts/WorkSansSemiBold-regular.fntdata"/><Relationship Id="rId46" Type="http://schemas.openxmlformats.org/officeDocument/2006/relationships/font" Target="fonts/WorkSansSemiBold-boldItalic.fntdata"/><Relationship Id="rId45" Type="http://schemas.openxmlformats.org/officeDocument/2006/relationships/font" Target="fonts/WorkSansSemiBold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WorkSans-bold.fntdata"/><Relationship Id="rId47" Type="http://schemas.openxmlformats.org/officeDocument/2006/relationships/font" Target="fonts/WorkSans-regular.fntdata"/><Relationship Id="rId49" Type="http://schemas.openxmlformats.org/officeDocument/2006/relationships/font" Target="fonts/WorkSans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font" Target="fonts/Jost-regular.fntdata"/><Relationship Id="rId32" Type="http://schemas.openxmlformats.org/officeDocument/2006/relationships/font" Target="fonts/Anaheim-regular.fntdata"/><Relationship Id="rId35" Type="http://schemas.openxmlformats.org/officeDocument/2006/relationships/font" Target="fonts/Jost-italic.fntdata"/><Relationship Id="rId34" Type="http://schemas.openxmlformats.org/officeDocument/2006/relationships/font" Target="fonts/Jost-bold.fntdata"/><Relationship Id="rId70" Type="http://schemas.openxmlformats.org/officeDocument/2006/relationships/font" Target="fonts/FiraSansExtraCondensed-boldItalic.fntdata"/><Relationship Id="rId37" Type="http://schemas.openxmlformats.org/officeDocument/2006/relationships/font" Target="fonts/FiraSansExtraCondensedMedium-regular.fntdata"/><Relationship Id="rId36" Type="http://schemas.openxmlformats.org/officeDocument/2006/relationships/font" Target="fonts/Jost-boldItalic.fntdata"/><Relationship Id="rId39" Type="http://schemas.openxmlformats.org/officeDocument/2006/relationships/font" Target="fonts/FiraSansExtraCondensedMedium-italic.fntdata"/><Relationship Id="rId38" Type="http://schemas.openxmlformats.org/officeDocument/2006/relationships/font" Target="fonts/FiraSansExtraCondensedMedium-bold.fntdata"/><Relationship Id="rId62" Type="http://schemas.openxmlformats.org/officeDocument/2006/relationships/font" Target="fonts/PTSans-boldItalic.fntdata"/><Relationship Id="rId61" Type="http://schemas.openxmlformats.org/officeDocument/2006/relationships/font" Target="fonts/PTSans-italic.fntdata"/><Relationship Id="rId20" Type="http://schemas.openxmlformats.org/officeDocument/2006/relationships/slide" Target="slides/slide15.xml"/><Relationship Id="rId64" Type="http://schemas.openxmlformats.org/officeDocument/2006/relationships/font" Target="fonts/DMSans-bold.fntdata"/><Relationship Id="rId63" Type="http://schemas.openxmlformats.org/officeDocument/2006/relationships/font" Target="fonts/DMSans-regular.fntdata"/><Relationship Id="rId22" Type="http://schemas.openxmlformats.org/officeDocument/2006/relationships/slide" Target="slides/slide17.xml"/><Relationship Id="rId66" Type="http://schemas.openxmlformats.org/officeDocument/2006/relationships/font" Target="fonts/DMSans-boldItalic.fntdata"/><Relationship Id="rId21" Type="http://schemas.openxmlformats.org/officeDocument/2006/relationships/slide" Target="slides/slide16.xml"/><Relationship Id="rId65" Type="http://schemas.openxmlformats.org/officeDocument/2006/relationships/font" Target="fonts/DMSans-italic.fntdata"/><Relationship Id="rId24" Type="http://schemas.openxmlformats.org/officeDocument/2006/relationships/slide" Target="slides/slide19.xml"/><Relationship Id="rId68" Type="http://schemas.openxmlformats.org/officeDocument/2006/relationships/font" Target="fonts/FiraSansExtraCondensed-bold.fntdata"/><Relationship Id="rId23" Type="http://schemas.openxmlformats.org/officeDocument/2006/relationships/slide" Target="slides/slide18.xml"/><Relationship Id="rId67" Type="http://schemas.openxmlformats.org/officeDocument/2006/relationships/font" Target="fonts/FiraSansExtraCondensed-regular.fntdata"/><Relationship Id="rId60" Type="http://schemas.openxmlformats.org/officeDocument/2006/relationships/font" Target="fonts/PTSans-bold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font" Target="fonts/FiraSansExtraCondensed-italic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FiraSans-regular.fntdata"/><Relationship Id="rId50" Type="http://schemas.openxmlformats.org/officeDocument/2006/relationships/font" Target="fonts/WorkSans-boldItalic.fntdata"/><Relationship Id="rId53" Type="http://schemas.openxmlformats.org/officeDocument/2006/relationships/font" Target="fonts/FiraSans-italic.fntdata"/><Relationship Id="rId52" Type="http://schemas.openxmlformats.org/officeDocument/2006/relationships/font" Target="fonts/FiraSans-bold.fntdata"/><Relationship Id="rId11" Type="http://schemas.openxmlformats.org/officeDocument/2006/relationships/slide" Target="slides/slide6.xml"/><Relationship Id="rId55" Type="http://schemas.openxmlformats.org/officeDocument/2006/relationships/font" Target="fonts/Roboto-regular.fntdata"/><Relationship Id="rId10" Type="http://schemas.openxmlformats.org/officeDocument/2006/relationships/slide" Target="slides/slide5.xml"/><Relationship Id="rId54" Type="http://schemas.openxmlformats.org/officeDocument/2006/relationships/font" Target="fonts/FiraSans-boldItalic.fntdata"/><Relationship Id="rId13" Type="http://schemas.openxmlformats.org/officeDocument/2006/relationships/slide" Target="slides/slide8.xml"/><Relationship Id="rId57" Type="http://schemas.openxmlformats.org/officeDocument/2006/relationships/font" Target="fonts/Roboto-italic.fntdata"/><Relationship Id="rId12" Type="http://schemas.openxmlformats.org/officeDocument/2006/relationships/slide" Target="slides/slide7.xml"/><Relationship Id="rId56" Type="http://schemas.openxmlformats.org/officeDocument/2006/relationships/font" Target="fonts/Roboto-bold.fntdata"/><Relationship Id="rId15" Type="http://schemas.openxmlformats.org/officeDocument/2006/relationships/slide" Target="slides/slide10.xml"/><Relationship Id="rId59" Type="http://schemas.openxmlformats.org/officeDocument/2006/relationships/font" Target="fonts/PTSans-regular.fntdata"/><Relationship Id="rId14" Type="http://schemas.openxmlformats.org/officeDocument/2006/relationships/slide" Target="slides/slide9.xml"/><Relationship Id="rId58" Type="http://schemas.openxmlformats.org/officeDocument/2006/relationships/font" Target="fonts/Roboto-bold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25df94f998d_0_5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25df94f998d_0_5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5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g286a7b5a728_0_5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7" name="Google Shape;887;g286a7b5a728_0_5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g286a7b5a728_0_77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03" name="Google Shape;903;g286a7b5a728_0_7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5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Google Shape;986;g286a7b5a728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7" name="Google Shape;987;g286a7b5a728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4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g286e83b7f63_0_2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6" name="Google Shape;1036;g286e83b7f63_0_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9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Google Shape;1040;g286e83b7f63_0_2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1" name="Google Shape;1041;g286e83b7f63_0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g286e83b7f63_0_2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9" name="Google Shape;1049;g286e83b7f63_0_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4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Google Shape;1055;g286e83b7f63_0_2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6" name="Google Shape;1056;g286e83b7f63_0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0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Google Shape;1061;g286e83b7f63_0_2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2" name="Google Shape;1062;g286e83b7f63_0_2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g286e83b7f63_0_2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9" name="Google Shape;1069;g286e83b7f63_0_2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g286a7b5a728_0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6" name="Google Shape;1076;g286a7b5a728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d431007ba2_0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d431007ba2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200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9" name="Shape 1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" name="Google Shape;1130;g286a7b5a728_0_10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1" name="Google Shape;1131;g286a7b5a728_0_10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5" name="Shape 1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" name="Google Shape;1136;g286a7b5a728_0_2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7" name="Google Shape;1137;g286a7b5a728_0_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1" name="Shape 1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2" name="Google Shape;1162;g286a7b5a728_0_5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3" name="Google Shape;1163;g286a7b5a728_0_5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8" name="Shape 1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9" name="Google Shape;1169;g286a7b5a728_0_6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0" name="Google Shape;1170;g286a7b5a728_0_6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5" name="Shape 1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6" name="Google Shape;1176;g286a7b5a728_0_3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7" name="Google Shape;1177;g286a7b5a728_0_3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6" name="Shape 1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7" name="Google Shape;1247;g54dda1946d_6_3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8" name="Google Shape;1248;g54dda1946d_6_3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3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" name="Google Shape;1264;g135e18421cc_13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5" name="Google Shape;1265;g135e18421cc_13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54dda1946d_6_3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Google Shape;586;g54dda1946d_6_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286a7b5a728_0_5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5" name="Google Shape;645;g286a7b5a728_0_5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286a7b5a728_0_5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1" name="Google Shape;651;g286a7b5a728_0_5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g286a7b5a728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3" name="Google Shape;713;g286a7b5a728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g286a7b5a728_0_4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4" name="Google Shape;794;g286a7b5a728_0_4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g286a7b5a728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1" name="Google Shape;831;g286a7b5a728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8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g286a7b5a728_0_7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0" name="Google Shape;870;g286a7b5a728_0_7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bit.ly/3A1uf1Q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0" y="0"/>
            <a:ext cx="9146375" cy="5143500"/>
            <a:chOff x="0" y="0"/>
            <a:chExt cx="9146375" cy="5143500"/>
          </a:xfrm>
        </p:grpSpPr>
        <p:grpSp>
          <p:nvGrpSpPr>
            <p:cNvPr id="10" name="Google Shape;10;p2"/>
            <p:cNvGrpSpPr/>
            <p:nvPr/>
          </p:nvGrpSpPr>
          <p:grpSpPr>
            <a:xfrm>
              <a:off x="0" y="0"/>
              <a:ext cx="9146375" cy="5143500"/>
              <a:chOff x="0" y="0"/>
              <a:chExt cx="9146375" cy="5143500"/>
            </a:xfrm>
          </p:grpSpPr>
          <p:sp>
            <p:nvSpPr>
              <p:cNvPr id="11" name="Google Shape;11;p2"/>
              <p:cNvSpPr/>
              <p:nvPr/>
            </p:nvSpPr>
            <p:spPr>
              <a:xfrm>
                <a:off x="0" y="0"/>
                <a:ext cx="176400" cy="5143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" name="Google Shape;12;p2"/>
              <p:cNvSpPr/>
              <p:nvPr/>
            </p:nvSpPr>
            <p:spPr>
              <a:xfrm>
                <a:off x="8969975" y="0"/>
                <a:ext cx="176400" cy="5143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 rot="-5400000">
                <a:off x="4448000" y="-4355100"/>
                <a:ext cx="176400" cy="88866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4" name="Google Shape;14;p2"/>
            <p:cNvSpPr/>
            <p:nvPr/>
          </p:nvSpPr>
          <p:spPr>
            <a:xfrm rot="-5400000">
              <a:off x="4440425" y="612000"/>
              <a:ext cx="176400" cy="8886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" name="Google Shape;15;p2"/>
          <p:cNvSpPr txBox="1"/>
          <p:nvPr>
            <p:ph type="ctrTitle"/>
          </p:nvPr>
        </p:nvSpPr>
        <p:spPr>
          <a:xfrm>
            <a:off x="713225" y="1236025"/>
            <a:ext cx="3601800" cy="209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6" name="Google Shape;16;p2"/>
          <p:cNvSpPr txBox="1"/>
          <p:nvPr>
            <p:ph idx="1" type="subTitle"/>
          </p:nvPr>
        </p:nvSpPr>
        <p:spPr>
          <a:xfrm>
            <a:off x="814200" y="3391975"/>
            <a:ext cx="3178500" cy="325800"/>
          </a:xfrm>
          <a:prstGeom prst="rect">
            <a:avLst/>
          </a:prstGeom>
          <a:solidFill>
            <a:schemeClr val="dk2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grpSp>
        <p:nvGrpSpPr>
          <p:cNvPr id="17" name="Google Shape;17;p2"/>
          <p:cNvGrpSpPr/>
          <p:nvPr/>
        </p:nvGrpSpPr>
        <p:grpSpPr>
          <a:xfrm>
            <a:off x="358461" y="4358853"/>
            <a:ext cx="176411" cy="490281"/>
            <a:chOff x="5721650" y="2394750"/>
            <a:chExt cx="240900" cy="669600"/>
          </a:xfrm>
        </p:grpSpPr>
        <p:sp>
          <p:nvSpPr>
            <p:cNvPr id="18" name="Google Shape;18;p2"/>
            <p:cNvSpPr/>
            <p:nvPr/>
          </p:nvSpPr>
          <p:spPr>
            <a:xfrm>
              <a:off x="5721650" y="2394750"/>
              <a:ext cx="240900" cy="207875"/>
            </a:xfrm>
            <a:custGeom>
              <a:rect b="b" l="l" r="r" t="t"/>
              <a:pathLst>
                <a:path extrusionOk="0" h="8315" w="9636">
                  <a:moveTo>
                    <a:pt x="4839" y="0"/>
                  </a:moveTo>
                  <a:lnTo>
                    <a:pt x="0" y="8315"/>
                  </a:lnTo>
                  <a:lnTo>
                    <a:pt x="9636" y="8315"/>
                  </a:lnTo>
                  <a:lnTo>
                    <a:pt x="483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5721650" y="2625625"/>
              <a:ext cx="240900" cy="207900"/>
            </a:xfrm>
            <a:custGeom>
              <a:rect b="b" l="l" r="r" t="t"/>
              <a:pathLst>
                <a:path extrusionOk="0" h="8316" w="9636">
                  <a:moveTo>
                    <a:pt x="4839" y="1"/>
                  </a:moveTo>
                  <a:lnTo>
                    <a:pt x="0" y="8316"/>
                  </a:lnTo>
                  <a:lnTo>
                    <a:pt x="9636" y="8316"/>
                  </a:lnTo>
                  <a:lnTo>
                    <a:pt x="483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5721650" y="2855500"/>
              <a:ext cx="240900" cy="208850"/>
            </a:xfrm>
            <a:custGeom>
              <a:rect b="b" l="l" r="r" t="t"/>
              <a:pathLst>
                <a:path extrusionOk="0" h="8354" w="9636">
                  <a:moveTo>
                    <a:pt x="4839" y="0"/>
                  </a:moveTo>
                  <a:lnTo>
                    <a:pt x="0" y="8353"/>
                  </a:lnTo>
                  <a:lnTo>
                    <a:pt x="9636" y="8353"/>
                  </a:lnTo>
                  <a:lnTo>
                    <a:pt x="48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" name="Google Shape;135;p11"/>
          <p:cNvGrpSpPr/>
          <p:nvPr/>
        </p:nvGrpSpPr>
        <p:grpSpPr>
          <a:xfrm>
            <a:off x="0" y="0"/>
            <a:ext cx="9146375" cy="5143500"/>
            <a:chOff x="0" y="0"/>
            <a:chExt cx="9146375" cy="5143500"/>
          </a:xfrm>
        </p:grpSpPr>
        <p:grpSp>
          <p:nvGrpSpPr>
            <p:cNvPr id="136" name="Google Shape;136;p11"/>
            <p:cNvGrpSpPr/>
            <p:nvPr/>
          </p:nvGrpSpPr>
          <p:grpSpPr>
            <a:xfrm>
              <a:off x="0" y="0"/>
              <a:ext cx="9146375" cy="5143500"/>
              <a:chOff x="0" y="0"/>
              <a:chExt cx="9146375" cy="5143500"/>
            </a:xfrm>
          </p:grpSpPr>
          <p:sp>
            <p:nvSpPr>
              <p:cNvPr id="137" name="Google Shape;137;p11"/>
              <p:cNvSpPr/>
              <p:nvPr/>
            </p:nvSpPr>
            <p:spPr>
              <a:xfrm>
                <a:off x="0" y="0"/>
                <a:ext cx="176400" cy="5143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" name="Google Shape;138;p11"/>
              <p:cNvSpPr/>
              <p:nvPr/>
            </p:nvSpPr>
            <p:spPr>
              <a:xfrm>
                <a:off x="8969975" y="0"/>
                <a:ext cx="176400" cy="5143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" name="Google Shape;139;p11"/>
              <p:cNvSpPr/>
              <p:nvPr/>
            </p:nvSpPr>
            <p:spPr>
              <a:xfrm rot="-5400000">
                <a:off x="4448000" y="-4355100"/>
                <a:ext cx="176400" cy="88866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40" name="Google Shape;140;p11"/>
            <p:cNvSpPr/>
            <p:nvPr/>
          </p:nvSpPr>
          <p:spPr>
            <a:xfrm rot="-5400000">
              <a:off x="4440425" y="612000"/>
              <a:ext cx="176400" cy="8886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1" name="Google Shape;141;p11"/>
          <p:cNvSpPr txBox="1"/>
          <p:nvPr>
            <p:ph hasCustomPrompt="1" type="title"/>
          </p:nvPr>
        </p:nvSpPr>
        <p:spPr>
          <a:xfrm>
            <a:off x="754875" y="1898775"/>
            <a:ext cx="4673100" cy="101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42" name="Google Shape;142;p11"/>
          <p:cNvSpPr txBox="1"/>
          <p:nvPr>
            <p:ph idx="1" type="subTitle"/>
          </p:nvPr>
        </p:nvSpPr>
        <p:spPr>
          <a:xfrm>
            <a:off x="754875" y="2915625"/>
            <a:ext cx="4673100" cy="329100"/>
          </a:xfrm>
          <a:prstGeom prst="rect">
            <a:avLst/>
          </a:prstGeom>
          <a:solidFill>
            <a:schemeClr val="dk2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  <p:grpSp>
        <p:nvGrpSpPr>
          <p:cNvPr id="143" name="Google Shape;143;p11"/>
          <p:cNvGrpSpPr/>
          <p:nvPr/>
        </p:nvGrpSpPr>
        <p:grpSpPr>
          <a:xfrm>
            <a:off x="376836" y="3680065"/>
            <a:ext cx="176411" cy="490281"/>
            <a:chOff x="5721650" y="2394750"/>
            <a:chExt cx="240900" cy="669600"/>
          </a:xfrm>
        </p:grpSpPr>
        <p:sp>
          <p:nvSpPr>
            <p:cNvPr id="144" name="Google Shape;144;p11"/>
            <p:cNvSpPr/>
            <p:nvPr/>
          </p:nvSpPr>
          <p:spPr>
            <a:xfrm>
              <a:off x="5721650" y="2394750"/>
              <a:ext cx="240900" cy="207875"/>
            </a:xfrm>
            <a:custGeom>
              <a:rect b="b" l="l" r="r" t="t"/>
              <a:pathLst>
                <a:path extrusionOk="0" h="8315" w="9636">
                  <a:moveTo>
                    <a:pt x="4839" y="0"/>
                  </a:moveTo>
                  <a:lnTo>
                    <a:pt x="0" y="8315"/>
                  </a:lnTo>
                  <a:lnTo>
                    <a:pt x="9636" y="8315"/>
                  </a:lnTo>
                  <a:lnTo>
                    <a:pt x="483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>
              <a:off x="5721650" y="2625625"/>
              <a:ext cx="240900" cy="207900"/>
            </a:xfrm>
            <a:custGeom>
              <a:rect b="b" l="l" r="r" t="t"/>
              <a:pathLst>
                <a:path extrusionOk="0" h="8316" w="9636">
                  <a:moveTo>
                    <a:pt x="4839" y="1"/>
                  </a:moveTo>
                  <a:lnTo>
                    <a:pt x="0" y="8316"/>
                  </a:lnTo>
                  <a:lnTo>
                    <a:pt x="9636" y="8316"/>
                  </a:lnTo>
                  <a:lnTo>
                    <a:pt x="483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>
              <a:off x="5721650" y="2855500"/>
              <a:ext cx="240900" cy="208850"/>
            </a:xfrm>
            <a:custGeom>
              <a:rect b="b" l="l" r="r" t="t"/>
              <a:pathLst>
                <a:path extrusionOk="0" h="8354" w="9636">
                  <a:moveTo>
                    <a:pt x="4839" y="0"/>
                  </a:moveTo>
                  <a:lnTo>
                    <a:pt x="0" y="8353"/>
                  </a:lnTo>
                  <a:lnTo>
                    <a:pt x="9636" y="8353"/>
                  </a:lnTo>
                  <a:lnTo>
                    <a:pt x="48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7" name="Google Shape;147;p11"/>
          <p:cNvGrpSpPr/>
          <p:nvPr/>
        </p:nvGrpSpPr>
        <p:grpSpPr>
          <a:xfrm>
            <a:off x="506830" y="4358852"/>
            <a:ext cx="1352834" cy="490297"/>
            <a:chOff x="552759" y="3564575"/>
            <a:chExt cx="1451383" cy="526014"/>
          </a:xfrm>
        </p:grpSpPr>
        <p:sp>
          <p:nvSpPr>
            <p:cNvPr id="148" name="Google Shape;148;p11"/>
            <p:cNvSpPr/>
            <p:nvPr/>
          </p:nvSpPr>
          <p:spPr>
            <a:xfrm>
              <a:off x="737476" y="3564575"/>
              <a:ext cx="1266666" cy="526014"/>
            </a:xfrm>
            <a:custGeom>
              <a:rect b="b" l="l" r="r" t="t"/>
              <a:pathLst>
                <a:path extrusionOk="0" h="36016" w="79790">
                  <a:moveTo>
                    <a:pt x="2600" y="0"/>
                  </a:moveTo>
                  <a:cubicBezTo>
                    <a:pt x="1161" y="0"/>
                    <a:pt x="0" y="1158"/>
                    <a:pt x="0" y="2597"/>
                  </a:cubicBezTo>
                  <a:lnTo>
                    <a:pt x="0" y="33419"/>
                  </a:lnTo>
                  <a:cubicBezTo>
                    <a:pt x="0" y="34816"/>
                    <a:pt x="1161" y="36016"/>
                    <a:pt x="2600" y="36016"/>
                  </a:cubicBezTo>
                  <a:lnTo>
                    <a:pt x="77193" y="36016"/>
                  </a:lnTo>
                  <a:cubicBezTo>
                    <a:pt x="78632" y="36016"/>
                    <a:pt x="79789" y="34816"/>
                    <a:pt x="79789" y="33419"/>
                  </a:cubicBezTo>
                  <a:lnTo>
                    <a:pt x="79789" y="2597"/>
                  </a:lnTo>
                  <a:cubicBezTo>
                    <a:pt x="79789" y="1158"/>
                    <a:pt x="78632" y="0"/>
                    <a:pt x="7719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>
              <a:off x="552759" y="3659769"/>
              <a:ext cx="1368107" cy="335632"/>
            </a:xfrm>
            <a:custGeom>
              <a:rect b="b" l="l" r="r" t="t"/>
              <a:pathLst>
                <a:path extrusionOk="0" h="8949" w="36478">
                  <a:moveTo>
                    <a:pt x="36033" y="0"/>
                  </a:moveTo>
                  <a:cubicBezTo>
                    <a:pt x="35940" y="0"/>
                    <a:pt x="35844" y="32"/>
                    <a:pt x="35766" y="91"/>
                  </a:cubicBezTo>
                  <a:lnTo>
                    <a:pt x="27871" y="7569"/>
                  </a:lnTo>
                  <a:lnTo>
                    <a:pt x="21894" y="2638"/>
                  </a:lnTo>
                  <a:cubicBezTo>
                    <a:pt x="21826" y="2570"/>
                    <a:pt x="21732" y="2540"/>
                    <a:pt x="21641" y="2540"/>
                  </a:cubicBezTo>
                  <a:cubicBezTo>
                    <a:pt x="21565" y="2540"/>
                    <a:pt x="21492" y="2560"/>
                    <a:pt x="21436" y="2598"/>
                  </a:cubicBezTo>
                  <a:lnTo>
                    <a:pt x="17799" y="4811"/>
                  </a:lnTo>
                  <a:lnTo>
                    <a:pt x="13788" y="1428"/>
                  </a:lnTo>
                  <a:cubicBezTo>
                    <a:pt x="13711" y="1376"/>
                    <a:pt x="13617" y="1340"/>
                    <a:pt x="13527" y="1340"/>
                  </a:cubicBezTo>
                  <a:cubicBezTo>
                    <a:pt x="13472" y="1340"/>
                    <a:pt x="13418" y="1353"/>
                    <a:pt x="13370" y="1385"/>
                  </a:cubicBezTo>
                  <a:lnTo>
                    <a:pt x="251" y="8197"/>
                  </a:lnTo>
                  <a:cubicBezTo>
                    <a:pt x="84" y="8321"/>
                    <a:pt x="0" y="8531"/>
                    <a:pt x="84" y="8738"/>
                  </a:cubicBezTo>
                  <a:cubicBezTo>
                    <a:pt x="167" y="8865"/>
                    <a:pt x="294" y="8949"/>
                    <a:pt x="461" y="8949"/>
                  </a:cubicBezTo>
                  <a:cubicBezTo>
                    <a:pt x="501" y="8949"/>
                    <a:pt x="585" y="8949"/>
                    <a:pt x="628" y="8906"/>
                  </a:cubicBezTo>
                  <a:lnTo>
                    <a:pt x="13497" y="2220"/>
                  </a:lnTo>
                  <a:lnTo>
                    <a:pt x="17509" y="5563"/>
                  </a:lnTo>
                  <a:cubicBezTo>
                    <a:pt x="17577" y="5633"/>
                    <a:pt x="17658" y="5665"/>
                    <a:pt x="17746" y="5665"/>
                  </a:cubicBezTo>
                  <a:cubicBezTo>
                    <a:pt x="17817" y="5665"/>
                    <a:pt x="17892" y="5644"/>
                    <a:pt x="17966" y="5606"/>
                  </a:cubicBezTo>
                  <a:lnTo>
                    <a:pt x="21603" y="3434"/>
                  </a:lnTo>
                  <a:lnTo>
                    <a:pt x="27620" y="8404"/>
                  </a:lnTo>
                  <a:cubicBezTo>
                    <a:pt x="27698" y="8463"/>
                    <a:pt x="27784" y="8495"/>
                    <a:pt x="27871" y="8495"/>
                  </a:cubicBezTo>
                  <a:cubicBezTo>
                    <a:pt x="27971" y="8495"/>
                    <a:pt x="28072" y="8453"/>
                    <a:pt x="28161" y="8364"/>
                  </a:cubicBezTo>
                  <a:lnTo>
                    <a:pt x="36311" y="676"/>
                  </a:lnTo>
                  <a:cubicBezTo>
                    <a:pt x="36478" y="509"/>
                    <a:pt x="36478" y="258"/>
                    <a:pt x="36311" y="131"/>
                  </a:cubicBezTo>
                  <a:cubicBezTo>
                    <a:pt x="36243" y="42"/>
                    <a:pt x="36140" y="0"/>
                    <a:pt x="3603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5"/>
        </a:solid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" name="Google Shape;152;p13"/>
          <p:cNvGrpSpPr/>
          <p:nvPr/>
        </p:nvGrpSpPr>
        <p:grpSpPr>
          <a:xfrm>
            <a:off x="0" y="0"/>
            <a:ext cx="9146375" cy="5143500"/>
            <a:chOff x="0" y="0"/>
            <a:chExt cx="9146375" cy="5143500"/>
          </a:xfrm>
        </p:grpSpPr>
        <p:sp>
          <p:nvSpPr>
            <p:cNvPr id="153" name="Google Shape;153;p13"/>
            <p:cNvSpPr/>
            <p:nvPr/>
          </p:nvSpPr>
          <p:spPr>
            <a:xfrm rot="-5400000">
              <a:off x="4440425" y="612000"/>
              <a:ext cx="176400" cy="8886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54" name="Google Shape;154;p13"/>
            <p:cNvGrpSpPr/>
            <p:nvPr/>
          </p:nvGrpSpPr>
          <p:grpSpPr>
            <a:xfrm>
              <a:off x="0" y="0"/>
              <a:ext cx="9146375" cy="5143500"/>
              <a:chOff x="0" y="0"/>
              <a:chExt cx="9146375" cy="5143500"/>
            </a:xfrm>
          </p:grpSpPr>
          <p:sp>
            <p:nvSpPr>
              <p:cNvPr id="155" name="Google Shape;155;p13"/>
              <p:cNvSpPr/>
              <p:nvPr/>
            </p:nvSpPr>
            <p:spPr>
              <a:xfrm>
                <a:off x="8969975" y="0"/>
                <a:ext cx="176400" cy="5143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13"/>
              <p:cNvSpPr/>
              <p:nvPr/>
            </p:nvSpPr>
            <p:spPr>
              <a:xfrm rot="-5400000">
                <a:off x="4448000" y="-4355100"/>
                <a:ext cx="176400" cy="88866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13"/>
              <p:cNvSpPr/>
              <p:nvPr/>
            </p:nvSpPr>
            <p:spPr>
              <a:xfrm>
                <a:off x="0" y="0"/>
                <a:ext cx="176400" cy="5143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58" name="Google Shape;158;p1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59" name="Google Shape;159;p13"/>
          <p:cNvSpPr txBox="1"/>
          <p:nvPr>
            <p:ph hasCustomPrompt="1" idx="2" type="title"/>
          </p:nvPr>
        </p:nvSpPr>
        <p:spPr>
          <a:xfrm>
            <a:off x="963465" y="1655100"/>
            <a:ext cx="734700" cy="447600"/>
          </a:xfrm>
          <a:prstGeom prst="rect">
            <a:avLst/>
          </a:prstGeom>
          <a:solidFill>
            <a:schemeClr val="dk2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Font typeface="Work Sans"/>
              <a:buNone/>
              <a:defRPr sz="3000">
                <a:latin typeface="Work Sans"/>
                <a:ea typeface="Work Sans"/>
                <a:cs typeface="Work Sans"/>
                <a:sym typeface="Work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Work Sans"/>
              <a:buNone/>
              <a:defRPr sz="3000">
                <a:latin typeface="Work Sans"/>
                <a:ea typeface="Work Sans"/>
                <a:cs typeface="Work Sans"/>
                <a:sym typeface="Work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Work Sans"/>
              <a:buNone/>
              <a:defRPr sz="3000">
                <a:latin typeface="Work Sans"/>
                <a:ea typeface="Work Sans"/>
                <a:cs typeface="Work Sans"/>
                <a:sym typeface="Work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Work Sans"/>
              <a:buNone/>
              <a:defRPr sz="3000">
                <a:latin typeface="Work Sans"/>
                <a:ea typeface="Work Sans"/>
                <a:cs typeface="Work Sans"/>
                <a:sym typeface="Work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Work Sans"/>
              <a:buNone/>
              <a:defRPr sz="3000">
                <a:latin typeface="Work Sans"/>
                <a:ea typeface="Work Sans"/>
                <a:cs typeface="Work Sans"/>
                <a:sym typeface="Work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Work Sans"/>
              <a:buNone/>
              <a:defRPr sz="3000">
                <a:latin typeface="Work Sans"/>
                <a:ea typeface="Work Sans"/>
                <a:cs typeface="Work Sans"/>
                <a:sym typeface="Work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Work Sans"/>
              <a:buNone/>
              <a:defRPr sz="3000">
                <a:latin typeface="Work Sans"/>
                <a:ea typeface="Work Sans"/>
                <a:cs typeface="Work Sans"/>
                <a:sym typeface="Work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Work Sans"/>
              <a:buNone/>
              <a:defRPr sz="3000">
                <a:latin typeface="Work Sans"/>
                <a:ea typeface="Work Sans"/>
                <a:cs typeface="Work Sans"/>
                <a:sym typeface="Work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Work Sans"/>
              <a:buNone/>
              <a:defRPr sz="3000"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r>
              <a:t>xx%</a:t>
            </a:r>
          </a:p>
        </p:txBody>
      </p:sp>
      <p:sp>
        <p:nvSpPr>
          <p:cNvPr id="160" name="Google Shape;160;p13"/>
          <p:cNvSpPr txBox="1"/>
          <p:nvPr>
            <p:ph hasCustomPrompt="1" idx="3" type="title"/>
          </p:nvPr>
        </p:nvSpPr>
        <p:spPr>
          <a:xfrm>
            <a:off x="4125190" y="1655100"/>
            <a:ext cx="734700" cy="447600"/>
          </a:xfrm>
          <a:prstGeom prst="rect">
            <a:avLst/>
          </a:prstGeom>
          <a:solidFill>
            <a:schemeClr val="dk2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Font typeface="Work Sans"/>
              <a:buNone/>
              <a:defRPr sz="3000">
                <a:latin typeface="Work Sans"/>
                <a:ea typeface="Work Sans"/>
                <a:cs typeface="Work Sans"/>
                <a:sym typeface="Work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Work Sans"/>
              <a:buNone/>
              <a:defRPr sz="3000">
                <a:latin typeface="Work Sans"/>
                <a:ea typeface="Work Sans"/>
                <a:cs typeface="Work Sans"/>
                <a:sym typeface="Work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Work Sans"/>
              <a:buNone/>
              <a:defRPr sz="3000">
                <a:latin typeface="Work Sans"/>
                <a:ea typeface="Work Sans"/>
                <a:cs typeface="Work Sans"/>
                <a:sym typeface="Work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Work Sans"/>
              <a:buNone/>
              <a:defRPr sz="3000">
                <a:latin typeface="Work Sans"/>
                <a:ea typeface="Work Sans"/>
                <a:cs typeface="Work Sans"/>
                <a:sym typeface="Work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Work Sans"/>
              <a:buNone/>
              <a:defRPr sz="3000">
                <a:latin typeface="Work Sans"/>
                <a:ea typeface="Work Sans"/>
                <a:cs typeface="Work Sans"/>
                <a:sym typeface="Work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Work Sans"/>
              <a:buNone/>
              <a:defRPr sz="3000">
                <a:latin typeface="Work Sans"/>
                <a:ea typeface="Work Sans"/>
                <a:cs typeface="Work Sans"/>
                <a:sym typeface="Work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Work Sans"/>
              <a:buNone/>
              <a:defRPr sz="3000">
                <a:latin typeface="Work Sans"/>
                <a:ea typeface="Work Sans"/>
                <a:cs typeface="Work Sans"/>
                <a:sym typeface="Work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Work Sans"/>
              <a:buNone/>
              <a:defRPr sz="3000">
                <a:latin typeface="Work Sans"/>
                <a:ea typeface="Work Sans"/>
                <a:cs typeface="Work Sans"/>
                <a:sym typeface="Work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Work Sans"/>
              <a:buNone/>
              <a:defRPr sz="3000"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r>
              <a:t>xx%</a:t>
            </a:r>
          </a:p>
        </p:txBody>
      </p:sp>
      <p:sp>
        <p:nvSpPr>
          <p:cNvPr id="161" name="Google Shape;161;p13"/>
          <p:cNvSpPr txBox="1"/>
          <p:nvPr>
            <p:ph hasCustomPrompt="1" idx="4" type="title"/>
          </p:nvPr>
        </p:nvSpPr>
        <p:spPr>
          <a:xfrm>
            <a:off x="963465" y="2565856"/>
            <a:ext cx="734700" cy="447600"/>
          </a:xfrm>
          <a:prstGeom prst="rect">
            <a:avLst/>
          </a:prstGeom>
          <a:solidFill>
            <a:schemeClr val="dk2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Font typeface="Work Sans"/>
              <a:buNone/>
              <a:defRPr sz="3000">
                <a:latin typeface="Work Sans"/>
                <a:ea typeface="Work Sans"/>
                <a:cs typeface="Work Sans"/>
                <a:sym typeface="Work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Work Sans"/>
              <a:buNone/>
              <a:defRPr sz="3000">
                <a:latin typeface="Work Sans"/>
                <a:ea typeface="Work Sans"/>
                <a:cs typeface="Work Sans"/>
                <a:sym typeface="Work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Work Sans"/>
              <a:buNone/>
              <a:defRPr sz="3000">
                <a:latin typeface="Work Sans"/>
                <a:ea typeface="Work Sans"/>
                <a:cs typeface="Work Sans"/>
                <a:sym typeface="Work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Work Sans"/>
              <a:buNone/>
              <a:defRPr sz="3000">
                <a:latin typeface="Work Sans"/>
                <a:ea typeface="Work Sans"/>
                <a:cs typeface="Work Sans"/>
                <a:sym typeface="Work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Work Sans"/>
              <a:buNone/>
              <a:defRPr sz="3000">
                <a:latin typeface="Work Sans"/>
                <a:ea typeface="Work Sans"/>
                <a:cs typeface="Work Sans"/>
                <a:sym typeface="Work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Work Sans"/>
              <a:buNone/>
              <a:defRPr sz="3000">
                <a:latin typeface="Work Sans"/>
                <a:ea typeface="Work Sans"/>
                <a:cs typeface="Work Sans"/>
                <a:sym typeface="Work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Work Sans"/>
              <a:buNone/>
              <a:defRPr sz="3000">
                <a:latin typeface="Work Sans"/>
                <a:ea typeface="Work Sans"/>
                <a:cs typeface="Work Sans"/>
                <a:sym typeface="Work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Work Sans"/>
              <a:buNone/>
              <a:defRPr sz="3000">
                <a:latin typeface="Work Sans"/>
                <a:ea typeface="Work Sans"/>
                <a:cs typeface="Work Sans"/>
                <a:sym typeface="Work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Work Sans"/>
              <a:buNone/>
              <a:defRPr sz="3000"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r>
              <a:t>xx%</a:t>
            </a:r>
          </a:p>
        </p:txBody>
      </p:sp>
      <p:sp>
        <p:nvSpPr>
          <p:cNvPr id="162" name="Google Shape;162;p13"/>
          <p:cNvSpPr txBox="1"/>
          <p:nvPr>
            <p:ph hasCustomPrompt="1" idx="5" type="title"/>
          </p:nvPr>
        </p:nvSpPr>
        <p:spPr>
          <a:xfrm>
            <a:off x="4125190" y="2565856"/>
            <a:ext cx="734700" cy="447600"/>
          </a:xfrm>
          <a:prstGeom prst="rect">
            <a:avLst/>
          </a:prstGeom>
          <a:solidFill>
            <a:schemeClr val="dk2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Font typeface="Work Sans"/>
              <a:buNone/>
              <a:defRPr sz="3000">
                <a:latin typeface="Work Sans"/>
                <a:ea typeface="Work Sans"/>
                <a:cs typeface="Work Sans"/>
                <a:sym typeface="Work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Work Sans"/>
              <a:buNone/>
              <a:defRPr sz="3000">
                <a:latin typeface="Work Sans"/>
                <a:ea typeface="Work Sans"/>
                <a:cs typeface="Work Sans"/>
                <a:sym typeface="Work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Work Sans"/>
              <a:buNone/>
              <a:defRPr sz="3000">
                <a:latin typeface="Work Sans"/>
                <a:ea typeface="Work Sans"/>
                <a:cs typeface="Work Sans"/>
                <a:sym typeface="Work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Work Sans"/>
              <a:buNone/>
              <a:defRPr sz="3000">
                <a:latin typeface="Work Sans"/>
                <a:ea typeface="Work Sans"/>
                <a:cs typeface="Work Sans"/>
                <a:sym typeface="Work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Work Sans"/>
              <a:buNone/>
              <a:defRPr sz="3000">
                <a:latin typeface="Work Sans"/>
                <a:ea typeface="Work Sans"/>
                <a:cs typeface="Work Sans"/>
                <a:sym typeface="Work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Work Sans"/>
              <a:buNone/>
              <a:defRPr sz="3000">
                <a:latin typeface="Work Sans"/>
                <a:ea typeface="Work Sans"/>
                <a:cs typeface="Work Sans"/>
                <a:sym typeface="Work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Work Sans"/>
              <a:buNone/>
              <a:defRPr sz="3000">
                <a:latin typeface="Work Sans"/>
                <a:ea typeface="Work Sans"/>
                <a:cs typeface="Work Sans"/>
                <a:sym typeface="Work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Work Sans"/>
              <a:buNone/>
              <a:defRPr sz="3000">
                <a:latin typeface="Work Sans"/>
                <a:ea typeface="Work Sans"/>
                <a:cs typeface="Work Sans"/>
                <a:sym typeface="Work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Work Sans"/>
              <a:buNone/>
              <a:defRPr sz="3000"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r>
              <a:t>xx%</a:t>
            </a:r>
          </a:p>
        </p:txBody>
      </p:sp>
      <p:sp>
        <p:nvSpPr>
          <p:cNvPr id="163" name="Google Shape;163;p13"/>
          <p:cNvSpPr txBox="1"/>
          <p:nvPr>
            <p:ph hasCustomPrompt="1" idx="6" type="title"/>
          </p:nvPr>
        </p:nvSpPr>
        <p:spPr>
          <a:xfrm>
            <a:off x="963465" y="3476600"/>
            <a:ext cx="734700" cy="447600"/>
          </a:xfrm>
          <a:prstGeom prst="rect">
            <a:avLst/>
          </a:prstGeom>
          <a:solidFill>
            <a:schemeClr val="dk2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Font typeface="Work Sans"/>
              <a:buNone/>
              <a:defRPr sz="3000">
                <a:latin typeface="Work Sans"/>
                <a:ea typeface="Work Sans"/>
                <a:cs typeface="Work Sans"/>
                <a:sym typeface="Work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Work Sans"/>
              <a:buNone/>
              <a:defRPr sz="3000">
                <a:latin typeface="Work Sans"/>
                <a:ea typeface="Work Sans"/>
                <a:cs typeface="Work Sans"/>
                <a:sym typeface="Work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Work Sans"/>
              <a:buNone/>
              <a:defRPr sz="3000">
                <a:latin typeface="Work Sans"/>
                <a:ea typeface="Work Sans"/>
                <a:cs typeface="Work Sans"/>
                <a:sym typeface="Work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Work Sans"/>
              <a:buNone/>
              <a:defRPr sz="3000">
                <a:latin typeface="Work Sans"/>
                <a:ea typeface="Work Sans"/>
                <a:cs typeface="Work Sans"/>
                <a:sym typeface="Work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Work Sans"/>
              <a:buNone/>
              <a:defRPr sz="3000">
                <a:latin typeface="Work Sans"/>
                <a:ea typeface="Work Sans"/>
                <a:cs typeface="Work Sans"/>
                <a:sym typeface="Work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Work Sans"/>
              <a:buNone/>
              <a:defRPr sz="3000">
                <a:latin typeface="Work Sans"/>
                <a:ea typeface="Work Sans"/>
                <a:cs typeface="Work Sans"/>
                <a:sym typeface="Work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Work Sans"/>
              <a:buNone/>
              <a:defRPr sz="3000">
                <a:latin typeface="Work Sans"/>
                <a:ea typeface="Work Sans"/>
                <a:cs typeface="Work Sans"/>
                <a:sym typeface="Work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Work Sans"/>
              <a:buNone/>
              <a:defRPr sz="3000">
                <a:latin typeface="Work Sans"/>
                <a:ea typeface="Work Sans"/>
                <a:cs typeface="Work Sans"/>
                <a:sym typeface="Work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Work Sans"/>
              <a:buNone/>
              <a:defRPr sz="3000"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r>
              <a:t>xx%</a:t>
            </a:r>
          </a:p>
        </p:txBody>
      </p:sp>
      <p:sp>
        <p:nvSpPr>
          <p:cNvPr id="164" name="Google Shape;164;p13"/>
          <p:cNvSpPr txBox="1"/>
          <p:nvPr>
            <p:ph hasCustomPrompt="1" idx="7" type="title"/>
          </p:nvPr>
        </p:nvSpPr>
        <p:spPr>
          <a:xfrm>
            <a:off x="4125190" y="3476600"/>
            <a:ext cx="734700" cy="447600"/>
          </a:xfrm>
          <a:prstGeom prst="rect">
            <a:avLst/>
          </a:prstGeom>
          <a:solidFill>
            <a:schemeClr val="dk2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Font typeface="Work Sans"/>
              <a:buNone/>
              <a:defRPr sz="3000">
                <a:latin typeface="Work Sans"/>
                <a:ea typeface="Work Sans"/>
                <a:cs typeface="Work Sans"/>
                <a:sym typeface="Work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Work Sans"/>
              <a:buNone/>
              <a:defRPr sz="3000">
                <a:latin typeface="Work Sans"/>
                <a:ea typeface="Work Sans"/>
                <a:cs typeface="Work Sans"/>
                <a:sym typeface="Work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Work Sans"/>
              <a:buNone/>
              <a:defRPr sz="3000">
                <a:latin typeface="Work Sans"/>
                <a:ea typeface="Work Sans"/>
                <a:cs typeface="Work Sans"/>
                <a:sym typeface="Work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Work Sans"/>
              <a:buNone/>
              <a:defRPr sz="3000">
                <a:latin typeface="Work Sans"/>
                <a:ea typeface="Work Sans"/>
                <a:cs typeface="Work Sans"/>
                <a:sym typeface="Work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Work Sans"/>
              <a:buNone/>
              <a:defRPr sz="3000">
                <a:latin typeface="Work Sans"/>
                <a:ea typeface="Work Sans"/>
                <a:cs typeface="Work Sans"/>
                <a:sym typeface="Work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Work Sans"/>
              <a:buNone/>
              <a:defRPr sz="3000">
                <a:latin typeface="Work Sans"/>
                <a:ea typeface="Work Sans"/>
                <a:cs typeface="Work Sans"/>
                <a:sym typeface="Work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Work Sans"/>
              <a:buNone/>
              <a:defRPr sz="3000">
                <a:latin typeface="Work Sans"/>
                <a:ea typeface="Work Sans"/>
                <a:cs typeface="Work Sans"/>
                <a:sym typeface="Work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Work Sans"/>
              <a:buNone/>
              <a:defRPr sz="3000">
                <a:latin typeface="Work Sans"/>
                <a:ea typeface="Work Sans"/>
                <a:cs typeface="Work Sans"/>
                <a:sym typeface="Work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Work Sans"/>
              <a:buNone/>
              <a:defRPr sz="3000"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r>
              <a:t>xx%</a:t>
            </a:r>
          </a:p>
        </p:txBody>
      </p:sp>
      <p:sp>
        <p:nvSpPr>
          <p:cNvPr id="165" name="Google Shape;165;p13"/>
          <p:cNvSpPr txBox="1"/>
          <p:nvPr>
            <p:ph idx="1" type="subTitle"/>
          </p:nvPr>
        </p:nvSpPr>
        <p:spPr>
          <a:xfrm>
            <a:off x="1804849" y="1681650"/>
            <a:ext cx="2200500" cy="39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Work Sans SemiBold"/>
              <a:buNone/>
              <a:defRPr sz="2200">
                <a:solidFill>
                  <a:schemeClr val="dk1"/>
                </a:solidFill>
                <a:latin typeface="Work Sans SemiBold"/>
                <a:ea typeface="Work Sans SemiBold"/>
                <a:cs typeface="Work Sans SemiBold"/>
                <a:sym typeface="Work San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Work Sans SemiBold"/>
              <a:buNone/>
              <a:defRPr sz="2400">
                <a:latin typeface="Work Sans SemiBold"/>
                <a:ea typeface="Work Sans SemiBold"/>
                <a:cs typeface="Work Sans SemiBold"/>
                <a:sym typeface="Work San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Work Sans SemiBold"/>
              <a:buNone/>
              <a:defRPr sz="2400">
                <a:latin typeface="Work Sans SemiBold"/>
                <a:ea typeface="Work Sans SemiBold"/>
                <a:cs typeface="Work Sans SemiBold"/>
                <a:sym typeface="Work San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Work Sans SemiBold"/>
              <a:buNone/>
              <a:defRPr sz="2400">
                <a:latin typeface="Work Sans SemiBold"/>
                <a:ea typeface="Work Sans SemiBold"/>
                <a:cs typeface="Work Sans SemiBold"/>
                <a:sym typeface="Work San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Work Sans SemiBold"/>
              <a:buNone/>
              <a:defRPr sz="2400">
                <a:latin typeface="Work Sans SemiBold"/>
                <a:ea typeface="Work Sans SemiBold"/>
                <a:cs typeface="Work Sans SemiBold"/>
                <a:sym typeface="Work San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Work Sans SemiBold"/>
              <a:buNone/>
              <a:defRPr sz="2400">
                <a:latin typeface="Work Sans SemiBold"/>
                <a:ea typeface="Work Sans SemiBold"/>
                <a:cs typeface="Work Sans SemiBold"/>
                <a:sym typeface="Work San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Work Sans SemiBold"/>
              <a:buNone/>
              <a:defRPr sz="2400">
                <a:latin typeface="Work Sans SemiBold"/>
                <a:ea typeface="Work Sans SemiBold"/>
                <a:cs typeface="Work Sans SemiBold"/>
                <a:sym typeface="Work San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Work Sans SemiBold"/>
              <a:buNone/>
              <a:defRPr sz="2400">
                <a:latin typeface="Work Sans SemiBold"/>
                <a:ea typeface="Work Sans SemiBold"/>
                <a:cs typeface="Work Sans SemiBold"/>
                <a:sym typeface="Work San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Work Sans SemiBold"/>
              <a:buNone/>
              <a:defRPr sz="2400">
                <a:latin typeface="Work Sans SemiBold"/>
                <a:ea typeface="Work Sans SemiBold"/>
                <a:cs typeface="Work Sans SemiBold"/>
                <a:sym typeface="Work Sans SemiBold"/>
              </a:defRPr>
            </a:lvl9pPr>
          </a:lstStyle>
          <a:p/>
        </p:txBody>
      </p:sp>
      <p:sp>
        <p:nvSpPr>
          <p:cNvPr id="166" name="Google Shape;166;p13"/>
          <p:cNvSpPr txBox="1"/>
          <p:nvPr>
            <p:ph idx="8" type="subTitle"/>
          </p:nvPr>
        </p:nvSpPr>
        <p:spPr>
          <a:xfrm>
            <a:off x="1804849" y="2592400"/>
            <a:ext cx="2200500" cy="39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Work Sans SemiBold"/>
              <a:buNone/>
              <a:defRPr sz="2200">
                <a:solidFill>
                  <a:schemeClr val="dk1"/>
                </a:solidFill>
                <a:latin typeface="Work Sans SemiBold"/>
                <a:ea typeface="Work Sans SemiBold"/>
                <a:cs typeface="Work Sans SemiBold"/>
                <a:sym typeface="Work San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Work Sans SemiBold"/>
              <a:buNone/>
              <a:defRPr sz="2400">
                <a:latin typeface="Work Sans SemiBold"/>
                <a:ea typeface="Work Sans SemiBold"/>
                <a:cs typeface="Work Sans SemiBold"/>
                <a:sym typeface="Work San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Work Sans SemiBold"/>
              <a:buNone/>
              <a:defRPr sz="2400">
                <a:latin typeface="Work Sans SemiBold"/>
                <a:ea typeface="Work Sans SemiBold"/>
                <a:cs typeface="Work Sans SemiBold"/>
                <a:sym typeface="Work San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Work Sans SemiBold"/>
              <a:buNone/>
              <a:defRPr sz="2400">
                <a:latin typeface="Work Sans SemiBold"/>
                <a:ea typeface="Work Sans SemiBold"/>
                <a:cs typeface="Work Sans SemiBold"/>
                <a:sym typeface="Work San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Work Sans SemiBold"/>
              <a:buNone/>
              <a:defRPr sz="2400">
                <a:latin typeface="Work Sans SemiBold"/>
                <a:ea typeface="Work Sans SemiBold"/>
                <a:cs typeface="Work Sans SemiBold"/>
                <a:sym typeface="Work San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Work Sans SemiBold"/>
              <a:buNone/>
              <a:defRPr sz="2400">
                <a:latin typeface="Work Sans SemiBold"/>
                <a:ea typeface="Work Sans SemiBold"/>
                <a:cs typeface="Work Sans SemiBold"/>
                <a:sym typeface="Work San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Work Sans SemiBold"/>
              <a:buNone/>
              <a:defRPr sz="2400">
                <a:latin typeface="Work Sans SemiBold"/>
                <a:ea typeface="Work Sans SemiBold"/>
                <a:cs typeface="Work Sans SemiBold"/>
                <a:sym typeface="Work San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Work Sans SemiBold"/>
              <a:buNone/>
              <a:defRPr sz="2400">
                <a:latin typeface="Work Sans SemiBold"/>
                <a:ea typeface="Work Sans SemiBold"/>
                <a:cs typeface="Work Sans SemiBold"/>
                <a:sym typeface="Work San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Work Sans SemiBold"/>
              <a:buNone/>
              <a:defRPr sz="2400">
                <a:latin typeface="Work Sans SemiBold"/>
                <a:ea typeface="Work Sans SemiBold"/>
                <a:cs typeface="Work Sans SemiBold"/>
                <a:sym typeface="Work Sans SemiBold"/>
              </a:defRPr>
            </a:lvl9pPr>
          </a:lstStyle>
          <a:p/>
        </p:txBody>
      </p:sp>
      <p:sp>
        <p:nvSpPr>
          <p:cNvPr id="167" name="Google Shape;167;p13"/>
          <p:cNvSpPr txBox="1"/>
          <p:nvPr>
            <p:ph idx="9" type="subTitle"/>
          </p:nvPr>
        </p:nvSpPr>
        <p:spPr>
          <a:xfrm>
            <a:off x="4936099" y="2592406"/>
            <a:ext cx="2200500" cy="39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Work Sans SemiBold"/>
              <a:buNone/>
              <a:defRPr sz="2200">
                <a:solidFill>
                  <a:schemeClr val="dk1"/>
                </a:solidFill>
                <a:latin typeface="Work Sans SemiBold"/>
                <a:ea typeface="Work Sans SemiBold"/>
                <a:cs typeface="Work Sans SemiBold"/>
                <a:sym typeface="Work San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Work Sans SemiBold"/>
              <a:buNone/>
              <a:defRPr sz="2400">
                <a:latin typeface="Work Sans SemiBold"/>
                <a:ea typeface="Work Sans SemiBold"/>
                <a:cs typeface="Work Sans SemiBold"/>
                <a:sym typeface="Work San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Work Sans SemiBold"/>
              <a:buNone/>
              <a:defRPr sz="2400">
                <a:latin typeface="Work Sans SemiBold"/>
                <a:ea typeface="Work Sans SemiBold"/>
                <a:cs typeface="Work Sans SemiBold"/>
                <a:sym typeface="Work San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Work Sans SemiBold"/>
              <a:buNone/>
              <a:defRPr sz="2400">
                <a:latin typeface="Work Sans SemiBold"/>
                <a:ea typeface="Work Sans SemiBold"/>
                <a:cs typeface="Work Sans SemiBold"/>
                <a:sym typeface="Work San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Work Sans SemiBold"/>
              <a:buNone/>
              <a:defRPr sz="2400">
                <a:latin typeface="Work Sans SemiBold"/>
                <a:ea typeface="Work Sans SemiBold"/>
                <a:cs typeface="Work Sans SemiBold"/>
                <a:sym typeface="Work San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Work Sans SemiBold"/>
              <a:buNone/>
              <a:defRPr sz="2400">
                <a:latin typeface="Work Sans SemiBold"/>
                <a:ea typeface="Work Sans SemiBold"/>
                <a:cs typeface="Work Sans SemiBold"/>
                <a:sym typeface="Work San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Work Sans SemiBold"/>
              <a:buNone/>
              <a:defRPr sz="2400">
                <a:latin typeface="Work Sans SemiBold"/>
                <a:ea typeface="Work Sans SemiBold"/>
                <a:cs typeface="Work Sans SemiBold"/>
                <a:sym typeface="Work San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Work Sans SemiBold"/>
              <a:buNone/>
              <a:defRPr sz="2400">
                <a:latin typeface="Work Sans SemiBold"/>
                <a:ea typeface="Work Sans SemiBold"/>
                <a:cs typeface="Work Sans SemiBold"/>
                <a:sym typeface="Work San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Work Sans SemiBold"/>
              <a:buNone/>
              <a:defRPr sz="2400">
                <a:latin typeface="Work Sans SemiBold"/>
                <a:ea typeface="Work Sans SemiBold"/>
                <a:cs typeface="Work Sans SemiBold"/>
                <a:sym typeface="Work Sans SemiBold"/>
              </a:defRPr>
            </a:lvl9pPr>
          </a:lstStyle>
          <a:p/>
        </p:txBody>
      </p:sp>
      <p:sp>
        <p:nvSpPr>
          <p:cNvPr id="168" name="Google Shape;168;p13"/>
          <p:cNvSpPr txBox="1"/>
          <p:nvPr>
            <p:ph idx="13" type="subTitle"/>
          </p:nvPr>
        </p:nvSpPr>
        <p:spPr>
          <a:xfrm>
            <a:off x="1804849" y="3503150"/>
            <a:ext cx="2200500" cy="39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Work Sans SemiBold"/>
              <a:buNone/>
              <a:defRPr sz="2200">
                <a:solidFill>
                  <a:schemeClr val="dk1"/>
                </a:solidFill>
                <a:latin typeface="Work Sans SemiBold"/>
                <a:ea typeface="Work Sans SemiBold"/>
                <a:cs typeface="Work Sans SemiBold"/>
                <a:sym typeface="Work San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Work Sans SemiBold"/>
              <a:buNone/>
              <a:defRPr sz="2400">
                <a:latin typeface="Work Sans SemiBold"/>
                <a:ea typeface="Work Sans SemiBold"/>
                <a:cs typeface="Work Sans SemiBold"/>
                <a:sym typeface="Work San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Work Sans SemiBold"/>
              <a:buNone/>
              <a:defRPr sz="2400">
                <a:latin typeface="Work Sans SemiBold"/>
                <a:ea typeface="Work Sans SemiBold"/>
                <a:cs typeface="Work Sans SemiBold"/>
                <a:sym typeface="Work San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Work Sans SemiBold"/>
              <a:buNone/>
              <a:defRPr sz="2400">
                <a:latin typeface="Work Sans SemiBold"/>
                <a:ea typeface="Work Sans SemiBold"/>
                <a:cs typeface="Work Sans SemiBold"/>
                <a:sym typeface="Work San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Work Sans SemiBold"/>
              <a:buNone/>
              <a:defRPr sz="2400">
                <a:latin typeface="Work Sans SemiBold"/>
                <a:ea typeface="Work Sans SemiBold"/>
                <a:cs typeface="Work Sans SemiBold"/>
                <a:sym typeface="Work San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Work Sans SemiBold"/>
              <a:buNone/>
              <a:defRPr sz="2400">
                <a:latin typeface="Work Sans SemiBold"/>
                <a:ea typeface="Work Sans SemiBold"/>
                <a:cs typeface="Work Sans SemiBold"/>
                <a:sym typeface="Work San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Work Sans SemiBold"/>
              <a:buNone/>
              <a:defRPr sz="2400">
                <a:latin typeface="Work Sans SemiBold"/>
                <a:ea typeface="Work Sans SemiBold"/>
                <a:cs typeface="Work Sans SemiBold"/>
                <a:sym typeface="Work San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Work Sans SemiBold"/>
              <a:buNone/>
              <a:defRPr sz="2400">
                <a:latin typeface="Work Sans SemiBold"/>
                <a:ea typeface="Work Sans SemiBold"/>
                <a:cs typeface="Work Sans SemiBold"/>
                <a:sym typeface="Work San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Work Sans SemiBold"/>
              <a:buNone/>
              <a:defRPr sz="2400">
                <a:latin typeface="Work Sans SemiBold"/>
                <a:ea typeface="Work Sans SemiBold"/>
                <a:cs typeface="Work Sans SemiBold"/>
                <a:sym typeface="Work Sans SemiBold"/>
              </a:defRPr>
            </a:lvl9pPr>
          </a:lstStyle>
          <a:p/>
        </p:txBody>
      </p:sp>
      <p:sp>
        <p:nvSpPr>
          <p:cNvPr id="169" name="Google Shape;169;p13"/>
          <p:cNvSpPr txBox="1"/>
          <p:nvPr>
            <p:ph idx="14" type="subTitle"/>
          </p:nvPr>
        </p:nvSpPr>
        <p:spPr>
          <a:xfrm>
            <a:off x="4936099" y="1681650"/>
            <a:ext cx="2200500" cy="39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Work Sans SemiBold"/>
              <a:buNone/>
              <a:defRPr sz="2200">
                <a:solidFill>
                  <a:schemeClr val="dk1"/>
                </a:solidFill>
                <a:latin typeface="Work Sans SemiBold"/>
                <a:ea typeface="Work Sans SemiBold"/>
                <a:cs typeface="Work Sans SemiBold"/>
                <a:sym typeface="Work San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Work Sans SemiBold"/>
              <a:buNone/>
              <a:defRPr sz="2400">
                <a:latin typeface="Work Sans SemiBold"/>
                <a:ea typeface="Work Sans SemiBold"/>
                <a:cs typeface="Work Sans SemiBold"/>
                <a:sym typeface="Work San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Work Sans SemiBold"/>
              <a:buNone/>
              <a:defRPr sz="2400">
                <a:latin typeface="Work Sans SemiBold"/>
                <a:ea typeface="Work Sans SemiBold"/>
                <a:cs typeface="Work Sans SemiBold"/>
                <a:sym typeface="Work San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Work Sans SemiBold"/>
              <a:buNone/>
              <a:defRPr sz="2400">
                <a:latin typeface="Work Sans SemiBold"/>
                <a:ea typeface="Work Sans SemiBold"/>
                <a:cs typeface="Work Sans SemiBold"/>
                <a:sym typeface="Work San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Work Sans SemiBold"/>
              <a:buNone/>
              <a:defRPr sz="2400">
                <a:latin typeface="Work Sans SemiBold"/>
                <a:ea typeface="Work Sans SemiBold"/>
                <a:cs typeface="Work Sans SemiBold"/>
                <a:sym typeface="Work San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Work Sans SemiBold"/>
              <a:buNone/>
              <a:defRPr sz="2400">
                <a:latin typeface="Work Sans SemiBold"/>
                <a:ea typeface="Work Sans SemiBold"/>
                <a:cs typeface="Work Sans SemiBold"/>
                <a:sym typeface="Work San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Work Sans SemiBold"/>
              <a:buNone/>
              <a:defRPr sz="2400">
                <a:latin typeface="Work Sans SemiBold"/>
                <a:ea typeface="Work Sans SemiBold"/>
                <a:cs typeface="Work Sans SemiBold"/>
                <a:sym typeface="Work San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Work Sans SemiBold"/>
              <a:buNone/>
              <a:defRPr sz="2400">
                <a:latin typeface="Work Sans SemiBold"/>
                <a:ea typeface="Work Sans SemiBold"/>
                <a:cs typeface="Work Sans SemiBold"/>
                <a:sym typeface="Work San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Work Sans SemiBold"/>
              <a:buNone/>
              <a:defRPr sz="2400">
                <a:latin typeface="Work Sans SemiBold"/>
                <a:ea typeface="Work Sans SemiBold"/>
                <a:cs typeface="Work Sans SemiBold"/>
                <a:sym typeface="Work Sans SemiBold"/>
              </a:defRPr>
            </a:lvl9pPr>
          </a:lstStyle>
          <a:p/>
        </p:txBody>
      </p:sp>
      <p:sp>
        <p:nvSpPr>
          <p:cNvPr id="170" name="Google Shape;170;p13"/>
          <p:cNvSpPr txBox="1"/>
          <p:nvPr>
            <p:ph idx="15" type="subTitle"/>
          </p:nvPr>
        </p:nvSpPr>
        <p:spPr>
          <a:xfrm>
            <a:off x="4936099" y="3503150"/>
            <a:ext cx="2200500" cy="39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Work Sans SemiBold"/>
              <a:buNone/>
              <a:defRPr sz="2200">
                <a:solidFill>
                  <a:schemeClr val="dk1"/>
                </a:solidFill>
                <a:latin typeface="Work Sans SemiBold"/>
                <a:ea typeface="Work Sans SemiBold"/>
                <a:cs typeface="Work Sans SemiBold"/>
                <a:sym typeface="Work San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Work Sans SemiBold"/>
              <a:buNone/>
              <a:defRPr sz="2400">
                <a:latin typeface="Work Sans SemiBold"/>
                <a:ea typeface="Work Sans SemiBold"/>
                <a:cs typeface="Work Sans SemiBold"/>
                <a:sym typeface="Work San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Work Sans SemiBold"/>
              <a:buNone/>
              <a:defRPr sz="2400">
                <a:latin typeface="Work Sans SemiBold"/>
                <a:ea typeface="Work Sans SemiBold"/>
                <a:cs typeface="Work Sans SemiBold"/>
                <a:sym typeface="Work San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Work Sans SemiBold"/>
              <a:buNone/>
              <a:defRPr sz="2400">
                <a:latin typeface="Work Sans SemiBold"/>
                <a:ea typeface="Work Sans SemiBold"/>
                <a:cs typeface="Work Sans SemiBold"/>
                <a:sym typeface="Work San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Work Sans SemiBold"/>
              <a:buNone/>
              <a:defRPr sz="2400">
                <a:latin typeface="Work Sans SemiBold"/>
                <a:ea typeface="Work Sans SemiBold"/>
                <a:cs typeface="Work Sans SemiBold"/>
                <a:sym typeface="Work San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Work Sans SemiBold"/>
              <a:buNone/>
              <a:defRPr sz="2400">
                <a:latin typeface="Work Sans SemiBold"/>
                <a:ea typeface="Work Sans SemiBold"/>
                <a:cs typeface="Work Sans SemiBold"/>
                <a:sym typeface="Work San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Work Sans SemiBold"/>
              <a:buNone/>
              <a:defRPr sz="2400">
                <a:latin typeface="Work Sans SemiBold"/>
                <a:ea typeface="Work Sans SemiBold"/>
                <a:cs typeface="Work Sans SemiBold"/>
                <a:sym typeface="Work San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Work Sans SemiBold"/>
              <a:buNone/>
              <a:defRPr sz="2400">
                <a:latin typeface="Work Sans SemiBold"/>
                <a:ea typeface="Work Sans SemiBold"/>
                <a:cs typeface="Work Sans SemiBold"/>
                <a:sym typeface="Work San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Work Sans SemiBold"/>
              <a:buNone/>
              <a:defRPr sz="2400">
                <a:latin typeface="Work Sans SemiBold"/>
                <a:ea typeface="Work Sans SemiBold"/>
                <a:cs typeface="Work Sans SemiBold"/>
                <a:sym typeface="Work Sans SemiBold"/>
              </a:defRPr>
            </a:lvl9pPr>
          </a:lstStyle>
          <a:p/>
        </p:txBody>
      </p:sp>
      <p:grpSp>
        <p:nvGrpSpPr>
          <p:cNvPr id="171" name="Google Shape;171;p13"/>
          <p:cNvGrpSpPr/>
          <p:nvPr/>
        </p:nvGrpSpPr>
        <p:grpSpPr>
          <a:xfrm>
            <a:off x="101132" y="4431917"/>
            <a:ext cx="497363" cy="618699"/>
            <a:chOff x="101132" y="4431917"/>
            <a:chExt cx="497363" cy="618699"/>
          </a:xfrm>
        </p:grpSpPr>
        <p:grpSp>
          <p:nvGrpSpPr>
            <p:cNvPr id="172" name="Google Shape;172;p13"/>
            <p:cNvGrpSpPr/>
            <p:nvPr/>
          </p:nvGrpSpPr>
          <p:grpSpPr>
            <a:xfrm>
              <a:off x="101132" y="4589974"/>
              <a:ext cx="460937" cy="460641"/>
              <a:chOff x="2461125" y="503925"/>
              <a:chExt cx="411000" cy="410700"/>
            </a:xfrm>
          </p:grpSpPr>
          <p:sp>
            <p:nvSpPr>
              <p:cNvPr id="173" name="Google Shape;173;p13"/>
              <p:cNvSpPr/>
              <p:nvPr/>
            </p:nvSpPr>
            <p:spPr>
              <a:xfrm>
                <a:off x="2461125" y="503925"/>
                <a:ext cx="411000" cy="4107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" name="Google Shape;174;p13"/>
              <p:cNvSpPr/>
              <p:nvPr/>
            </p:nvSpPr>
            <p:spPr>
              <a:xfrm>
                <a:off x="2612149" y="580724"/>
                <a:ext cx="108823" cy="257254"/>
              </a:xfrm>
              <a:custGeom>
                <a:rect b="b" l="l" r="r" t="t"/>
                <a:pathLst>
                  <a:path extrusionOk="0" h="7358" w="3113">
                    <a:moveTo>
                      <a:pt x="1038" y="0"/>
                    </a:moveTo>
                    <a:lnTo>
                      <a:pt x="1038" y="1181"/>
                    </a:lnTo>
                    <a:cubicBezTo>
                      <a:pt x="426" y="1370"/>
                      <a:pt x="0" y="1936"/>
                      <a:pt x="0" y="2641"/>
                    </a:cubicBezTo>
                    <a:cubicBezTo>
                      <a:pt x="0" y="3490"/>
                      <a:pt x="709" y="4200"/>
                      <a:pt x="1558" y="4200"/>
                    </a:cubicBezTo>
                    <a:cubicBezTo>
                      <a:pt x="1841" y="4200"/>
                      <a:pt x="2075" y="4434"/>
                      <a:pt x="2075" y="4717"/>
                    </a:cubicBezTo>
                    <a:cubicBezTo>
                      <a:pt x="2075" y="5000"/>
                      <a:pt x="1841" y="5237"/>
                      <a:pt x="1558" y="5237"/>
                    </a:cubicBezTo>
                    <a:cubicBezTo>
                      <a:pt x="1275" y="5237"/>
                      <a:pt x="1038" y="5000"/>
                      <a:pt x="1038" y="4717"/>
                    </a:cubicBezTo>
                    <a:lnTo>
                      <a:pt x="0" y="4717"/>
                    </a:lnTo>
                    <a:cubicBezTo>
                      <a:pt x="0" y="5426"/>
                      <a:pt x="426" y="5992"/>
                      <a:pt x="1038" y="6180"/>
                    </a:cubicBezTo>
                    <a:lnTo>
                      <a:pt x="1038" y="7358"/>
                    </a:lnTo>
                    <a:lnTo>
                      <a:pt x="2075" y="7358"/>
                    </a:lnTo>
                    <a:lnTo>
                      <a:pt x="2075" y="6180"/>
                    </a:lnTo>
                    <a:cubicBezTo>
                      <a:pt x="2690" y="5992"/>
                      <a:pt x="3113" y="5426"/>
                      <a:pt x="3113" y="4717"/>
                    </a:cubicBezTo>
                    <a:cubicBezTo>
                      <a:pt x="3113" y="3868"/>
                      <a:pt x="2407" y="3162"/>
                      <a:pt x="1558" y="3162"/>
                    </a:cubicBezTo>
                    <a:cubicBezTo>
                      <a:pt x="1275" y="3162"/>
                      <a:pt x="1038" y="2924"/>
                      <a:pt x="1038" y="2641"/>
                    </a:cubicBezTo>
                    <a:cubicBezTo>
                      <a:pt x="1038" y="2358"/>
                      <a:pt x="1275" y="2124"/>
                      <a:pt x="1558" y="2124"/>
                    </a:cubicBezTo>
                    <a:cubicBezTo>
                      <a:pt x="1841" y="2124"/>
                      <a:pt x="2075" y="2358"/>
                      <a:pt x="2075" y="2641"/>
                    </a:cubicBezTo>
                    <a:lnTo>
                      <a:pt x="3113" y="2641"/>
                    </a:lnTo>
                    <a:cubicBezTo>
                      <a:pt x="3113" y="1936"/>
                      <a:pt x="2690" y="1370"/>
                      <a:pt x="2075" y="1181"/>
                    </a:cubicBezTo>
                    <a:lnTo>
                      <a:pt x="207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5" name="Google Shape;175;p13"/>
            <p:cNvGrpSpPr/>
            <p:nvPr/>
          </p:nvGrpSpPr>
          <p:grpSpPr>
            <a:xfrm>
              <a:off x="347743" y="4431917"/>
              <a:ext cx="250751" cy="250568"/>
              <a:chOff x="2461125" y="503925"/>
              <a:chExt cx="411000" cy="410700"/>
            </a:xfrm>
          </p:grpSpPr>
          <p:sp>
            <p:nvSpPr>
              <p:cNvPr id="176" name="Google Shape;176;p13"/>
              <p:cNvSpPr/>
              <p:nvPr/>
            </p:nvSpPr>
            <p:spPr>
              <a:xfrm>
                <a:off x="2461125" y="503925"/>
                <a:ext cx="411000" cy="4107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13"/>
              <p:cNvSpPr/>
              <p:nvPr/>
            </p:nvSpPr>
            <p:spPr>
              <a:xfrm>
                <a:off x="2612149" y="580724"/>
                <a:ext cx="108823" cy="257254"/>
              </a:xfrm>
              <a:custGeom>
                <a:rect b="b" l="l" r="r" t="t"/>
                <a:pathLst>
                  <a:path extrusionOk="0" h="7358" w="3113">
                    <a:moveTo>
                      <a:pt x="1038" y="0"/>
                    </a:moveTo>
                    <a:lnTo>
                      <a:pt x="1038" y="1181"/>
                    </a:lnTo>
                    <a:cubicBezTo>
                      <a:pt x="426" y="1370"/>
                      <a:pt x="0" y="1936"/>
                      <a:pt x="0" y="2641"/>
                    </a:cubicBezTo>
                    <a:cubicBezTo>
                      <a:pt x="0" y="3490"/>
                      <a:pt x="709" y="4200"/>
                      <a:pt x="1558" y="4200"/>
                    </a:cubicBezTo>
                    <a:cubicBezTo>
                      <a:pt x="1841" y="4200"/>
                      <a:pt x="2075" y="4434"/>
                      <a:pt x="2075" y="4717"/>
                    </a:cubicBezTo>
                    <a:cubicBezTo>
                      <a:pt x="2075" y="5000"/>
                      <a:pt x="1841" y="5237"/>
                      <a:pt x="1558" y="5237"/>
                    </a:cubicBezTo>
                    <a:cubicBezTo>
                      <a:pt x="1275" y="5237"/>
                      <a:pt x="1038" y="5000"/>
                      <a:pt x="1038" y="4717"/>
                    </a:cubicBezTo>
                    <a:lnTo>
                      <a:pt x="0" y="4717"/>
                    </a:lnTo>
                    <a:cubicBezTo>
                      <a:pt x="0" y="5426"/>
                      <a:pt x="426" y="5992"/>
                      <a:pt x="1038" y="6180"/>
                    </a:cubicBezTo>
                    <a:lnTo>
                      <a:pt x="1038" y="7358"/>
                    </a:lnTo>
                    <a:lnTo>
                      <a:pt x="2075" y="7358"/>
                    </a:lnTo>
                    <a:lnTo>
                      <a:pt x="2075" y="6180"/>
                    </a:lnTo>
                    <a:cubicBezTo>
                      <a:pt x="2690" y="5992"/>
                      <a:pt x="3113" y="5426"/>
                      <a:pt x="3113" y="4717"/>
                    </a:cubicBezTo>
                    <a:cubicBezTo>
                      <a:pt x="3113" y="3868"/>
                      <a:pt x="2407" y="3162"/>
                      <a:pt x="1558" y="3162"/>
                    </a:cubicBezTo>
                    <a:cubicBezTo>
                      <a:pt x="1275" y="3162"/>
                      <a:pt x="1038" y="2924"/>
                      <a:pt x="1038" y="2641"/>
                    </a:cubicBezTo>
                    <a:cubicBezTo>
                      <a:pt x="1038" y="2358"/>
                      <a:pt x="1275" y="2124"/>
                      <a:pt x="1558" y="2124"/>
                    </a:cubicBezTo>
                    <a:cubicBezTo>
                      <a:pt x="1841" y="2124"/>
                      <a:pt x="2075" y="2358"/>
                      <a:pt x="2075" y="2641"/>
                    </a:cubicBezTo>
                    <a:lnTo>
                      <a:pt x="3113" y="2641"/>
                    </a:lnTo>
                    <a:cubicBezTo>
                      <a:pt x="3113" y="1936"/>
                      <a:pt x="2690" y="1370"/>
                      <a:pt x="2075" y="1181"/>
                    </a:cubicBezTo>
                    <a:lnTo>
                      <a:pt x="207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" name="Google Shape;179;p14"/>
          <p:cNvGrpSpPr/>
          <p:nvPr/>
        </p:nvGrpSpPr>
        <p:grpSpPr>
          <a:xfrm>
            <a:off x="0" y="0"/>
            <a:ext cx="9146375" cy="5143500"/>
            <a:chOff x="0" y="0"/>
            <a:chExt cx="9146375" cy="5143500"/>
          </a:xfrm>
        </p:grpSpPr>
        <p:sp>
          <p:nvSpPr>
            <p:cNvPr id="180" name="Google Shape;180;p14"/>
            <p:cNvSpPr/>
            <p:nvPr/>
          </p:nvSpPr>
          <p:spPr>
            <a:xfrm rot="-5400000">
              <a:off x="4440425" y="612000"/>
              <a:ext cx="176400" cy="8886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81" name="Google Shape;181;p14"/>
            <p:cNvGrpSpPr/>
            <p:nvPr/>
          </p:nvGrpSpPr>
          <p:grpSpPr>
            <a:xfrm>
              <a:off x="0" y="0"/>
              <a:ext cx="9146375" cy="5143500"/>
              <a:chOff x="0" y="0"/>
              <a:chExt cx="9146375" cy="5143500"/>
            </a:xfrm>
          </p:grpSpPr>
          <p:sp>
            <p:nvSpPr>
              <p:cNvPr id="182" name="Google Shape;182;p14"/>
              <p:cNvSpPr/>
              <p:nvPr/>
            </p:nvSpPr>
            <p:spPr>
              <a:xfrm>
                <a:off x="8969975" y="0"/>
                <a:ext cx="176400" cy="5143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14"/>
              <p:cNvSpPr/>
              <p:nvPr/>
            </p:nvSpPr>
            <p:spPr>
              <a:xfrm rot="-5400000">
                <a:off x="4448000" y="-4355100"/>
                <a:ext cx="176400" cy="88866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" name="Google Shape;184;p14"/>
              <p:cNvSpPr/>
              <p:nvPr/>
            </p:nvSpPr>
            <p:spPr>
              <a:xfrm>
                <a:off x="0" y="0"/>
                <a:ext cx="176400" cy="5143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85" name="Google Shape;185;p14"/>
          <p:cNvSpPr txBox="1"/>
          <p:nvPr>
            <p:ph type="title"/>
          </p:nvPr>
        </p:nvSpPr>
        <p:spPr>
          <a:xfrm>
            <a:off x="713225" y="3100276"/>
            <a:ext cx="3921300" cy="5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86" name="Google Shape;186;p14"/>
          <p:cNvSpPr txBox="1"/>
          <p:nvPr>
            <p:ph idx="1" type="subTitle"/>
          </p:nvPr>
        </p:nvSpPr>
        <p:spPr>
          <a:xfrm>
            <a:off x="713225" y="1401350"/>
            <a:ext cx="39213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/>
        </p:txBody>
      </p:sp>
      <p:grpSp>
        <p:nvGrpSpPr>
          <p:cNvPr id="187" name="Google Shape;187;p14"/>
          <p:cNvGrpSpPr/>
          <p:nvPr/>
        </p:nvGrpSpPr>
        <p:grpSpPr>
          <a:xfrm>
            <a:off x="370475" y="4730375"/>
            <a:ext cx="991347" cy="133480"/>
            <a:chOff x="343950" y="4742225"/>
            <a:chExt cx="991347" cy="133480"/>
          </a:xfrm>
        </p:grpSpPr>
        <p:sp>
          <p:nvSpPr>
            <p:cNvPr id="188" name="Google Shape;188;p14"/>
            <p:cNvSpPr/>
            <p:nvPr/>
          </p:nvSpPr>
          <p:spPr>
            <a:xfrm>
              <a:off x="343950" y="4742225"/>
              <a:ext cx="134949" cy="133476"/>
            </a:xfrm>
            <a:custGeom>
              <a:rect b="b" l="l" r="r" t="t"/>
              <a:pathLst>
                <a:path extrusionOk="0" h="5116" w="5808">
                  <a:moveTo>
                    <a:pt x="0" y="1"/>
                  </a:moveTo>
                  <a:lnTo>
                    <a:pt x="0" y="5116"/>
                  </a:lnTo>
                  <a:lnTo>
                    <a:pt x="5808" y="5116"/>
                  </a:lnTo>
                  <a:lnTo>
                    <a:pt x="580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>
              <a:off x="571752" y="4742229"/>
              <a:ext cx="763545" cy="55233"/>
            </a:xfrm>
            <a:custGeom>
              <a:rect b="b" l="l" r="r" t="t"/>
              <a:pathLst>
                <a:path extrusionOk="0" h="2117" w="29263">
                  <a:moveTo>
                    <a:pt x="0" y="1"/>
                  </a:moveTo>
                  <a:lnTo>
                    <a:pt x="0" y="2117"/>
                  </a:lnTo>
                  <a:lnTo>
                    <a:pt x="29262" y="2117"/>
                  </a:lnTo>
                  <a:lnTo>
                    <a:pt x="2926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>
              <a:off x="571752" y="4820472"/>
              <a:ext cx="532783" cy="55233"/>
            </a:xfrm>
            <a:custGeom>
              <a:rect b="b" l="l" r="r" t="t"/>
              <a:pathLst>
                <a:path extrusionOk="0" h="2117" w="20419">
                  <a:moveTo>
                    <a:pt x="0" y="1"/>
                  </a:moveTo>
                  <a:lnTo>
                    <a:pt x="0" y="2117"/>
                  </a:lnTo>
                  <a:lnTo>
                    <a:pt x="20419" y="2117"/>
                  </a:lnTo>
                  <a:lnTo>
                    <a:pt x="2041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2" name="Google Shape;192;p15"/>
          <p:cNvGrpSpPr/>
          <p:nvPr/>
        </p:nvGrpSpPr>
        <p:grpSpPr>
          <a:xfrm>
            <a:off x="0" y="0"/>
            <a:ext cx="9146375" cy="5143500"/>
            <a:chOff x="0" y="0"/>
            <a:chExt cx="9146375" cy="5143500"/>
          </a:xfrm>
        </p:grpSpPr>
        <p:grpSp>
          <p:nvGrpSpPr>
            <p:cNvPr id="193" name="Google Shape;193;p15"/>
            <p:cNvGrpSpPr/>
            <p:nvPr/>
          </p:nvGrpSpPr>
          <p:grpSpPr>
            <a:xfrm>
              <a:off x="0" y="0"/>
              <a:ext cx="9146375" cy="5143500"/>
              <a:chOff x="0" y="0"/>
              <a:chExt cx="9146375" cy="5143500"/>
            </a:xfrm>
          </p:grpSpPr>
          <p:sp>
            <p:nvSpPr>
              <p:cNvPr id="194" name="Google Shape;194;p15"/>
              <p:cNvSpPr/>
              <p:nvPr/>
            </p:nvSpPr>
            <p:spPr>
              <a:xfrm>
                <a:off x="0" y="0"/>
                <a:ext cx="176400" cy="5143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" name="Google Shape;195;p15"/>
              <p:cNvSpPr/>
              <p:nvPr/>
            </p:nvSpPr>
            <p:spPr>
              <a:xfrm>
                <a:off x="8969975" y="0"/>
                <a:ext cx="176400" cy="5143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15"/>
              <p:cNvSpPr/>
              <p:nvPr/>
            </p:nvSpPr>
            <p:spPr>
              <a:xfrm rot="-5400000">
                <a:off x="4448000" y="-4355100"/>
                <a:ext cx="176400" cy="88866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97" name="Google Shape;197;p15"/>
            <p:cNvSpPr/>
            <p:nvPr/>
          </p:nvSpPr>
          <p:spPr>
            <a:xfrm rot="-5400000">
              <a:off x="4440425" y="612000"/>
              <a:ext cx="176400" cy="8886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8" name="Google Shape;198;p1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grpSp>
        <p:nvGrpSpPr>
          <p:cNvPr id="199" name="Google Shape;199;p15"/>
          <p:cNvGrpSpPr/>
          <p:nvPr/>
        </p:nvGrpSpPr>
        <p:grpSpPr>
          <a:xfrm rot="10800000">
            <a:off x="8605661" y="2498153"/>
            <a:ext cx="176411" cy="490281"/>
            <a:chOff x="5721650" y="2394750"/>
            <a:chExt cx="240900" cy="669600"/>
          </a:xfrm>
        </p:grpSpPr>
        <p:sp>
          <p:nvSpPr>
            <p:cNvPr id="200" name="Google Shape;200;p15"/>
            <p:cNvSpPr/>
            <p:nvPr/>
          </p:nvSpPr>
          <p:spPr>
            <a:xfrm>
              <a:off x="5721650" y="2394750"/>
              <a:ext cx="240900" cy="207875"/>
            </a:xfrm>
            <a:custGeom>
              <a:rect b="b" l="l" r="r" t="t"/>
              <a:pathLst>
                <a:path extrusionOk="0" h="8315" w="9636">
                  <a:moveTo>
                    <a:pt x="4839" y="0"/>
                  </a:moveTo>
                  <a:lnTo>
                    <a:pt x="0" y="8315"/>
                  </a:lnTo>
                  <a:lnTo>
                    <a:pt x="9636" y="8315"/>
                  </a:lnTo>
                  <a:lnTo>
                    <a:pt x="483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5"/>
            <p:cNvSpPr/>
            <p:nvPr/>
          </p:nvSpPr>
          <p:spPr>
            <a:xfrm>
              <a:off x="5721650" y="2625625"/>
              <a:ext cx="240900" cy="207900"/>
            </a:xfrm>
            <a:custGeom>
              <a:rect b="b" l="l" r="r" t="t"/>
              <a:pathLst>
                <a:path extrusionOk="0" h="8316" w="9636">
                  <a:moveTo>
                    <a:pt x="4839" y="1"/>
                  </a:moveTo>
                  <a:lnTo>
                    <a:pt x="0" y="8316"/>
                  </a:lnTo>
                  <a:lnTo>
                    <a:pt x="9636" y="8316"/>
                  </a:lnTo>
                  <a:lnTo>
                    <a:pt x="483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5"/>
            <p:cNvSpPr/>
            <p:nvPr/>
          </p:nvSpPr>
          <p:spPr>
            <a:xfrm>
              <a:off x="5721650" y="2855500"/>
              <a:ext cx="240900" cy="208850"/>
            </a:xfrm>
            <a:custGeom>
              <a:rect b="b" l="l" r="r" t="t"/>
              <a:pathLst>
                <a:path extrusionOk="0" h="8354" w="9636">
                  <a:moveTo>
                    <a:pt x="4839" y="0"/>
                  </a:moveTo>
                  <a:lnTo>
                    <a:pt x="0" y="8353"/>
                  </a:lnTo>
                  <a:lnTo>
                    <a:pt x="9636" y="8353"/>
                  </a:lnTo>
                  <a:lnTo>
                    <a:pt x="48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3" name="Google Shape;203;p15"/>
          <p:cNvGrpSpPr/>
          <p:nvPr/>
        </p:nvGrpSpPr>
        <p:grpSpPr>
          <a:xfrm flipH="1">
            <a:off x="81425" y="4532175"/>
            <a:ext cx="856700" cy="493275"/>
            <a:chOff x="8070750" y="4433700"/>
            <a:chExt cx="856700" cy="493275"/>
          </a:xfrm>
        </p:grpSpPr>
        <p:sp>
          <p:nvSpPr>
            <p:cNvPr id="204" name="Google Shape;204;p15"/>
            <p:cNvSpPr/>
            <p:nvPr/>
          </p:nvSpPr>
          <p:spPr>
            <a:xfrm>
              <a:off x="8102050" y="4433700"/>
              <a:ext cx="791850" cy="491050"/>
            </a:xfrm>
            <a:custGeom>
              <a:rect b="b" l="l" r="r" t="t"/>
              <a:pathLst>
                <a:path extrusionOk="0" h="19642" w="31674">
                  <a:moveTo>
                    <a:pt x="31674" y="1"/>
                  </a:moveTo>
                  <a:lnTo>
                    <a:pt x="27111" y="5727"/>
                  </a:lnTo>
                  <a:lnTo>
                    <a:pt x="24606" y="4968"/>
                  </a:lnTo>
                  <a:lnTo>
                    <a:pt x="22816" y="9663"/>
                  </a:lnTo>
                  <a:lnTo>
                    <a:pt x="19595" y="5863"/>
                  </a:lnTo>
                  <a:lnTo>
                    <a:pt x="15390" y="12526"/>
                  </a:lnTo>
                  <a:lnTo>
                    <a:pt x="13110" y="10379"/>
                  </a:lnTo>
                  <a:lnTo>
                    <a:pt x="10516" y="13020"/>
                  </a:lnTo>
                  <a:lnTo>
                    <a:pt x="8680" y="11363"/>
                  </a:lnTo>
                  <a:lnTo>
                    <a:pt x="5774" y="15704"/>
                  </a:lnTo>
                  <a:lnTo>
                    <a:pt x="4206" y="14495"/>
                  </a:lnTo>
                  <a:lnTo>
                    <a:pt x="1" y="19641"/>
                  </a:lnTo>
                  <a:lnTo>
                    <a:pt x="31674" y="19552"/>
                  </a:lnTo>
                  <a:lnTo>
                    <a:pt x="3167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05" name="Google Shape;205;p15"/>
            <p:cNvGrpSpPr/>
            <p:nvPr/>
          </p:nvGrpSpPr>
          <p:grpSpPr>
            <a:xfrm>
              <a:off x="8070750" y="4465025"/>
              <a:ext cx="856700" cy="461950"/>
              <a:chOff x="4078675" y="2184900"/>
              <a:chExt cx="856700" cy="461950"/>
            </a:xfrm>
          </p:grpSpPr>
          <p:sp>
            <p:nvSpPr>
              <p:cNvPr id="206" name="Google Shape;206;p15"/>
              <p:cNvSpPr/>
              <p:nvPr/>
            </p:nvSpPr>
            <p:spPr>
              <a:xfrm>
                <a:off x="4078675" y="2641200"/>
                <a:ext cx="856700" cy="5650"/>
              </a:xfrm>
              <a:custGeom>
                <a:rect b="b" l="l" r="r" t="t"/>
                <a:pathLst>
                  <a:path extrusionOk="0" h="226" w="34268">
                    <a:moveTo>
                      <a:pt x="136" y="0"/>
                    </a:moveTo>
                    <a:cubicBezTo>
                      <a:pt x="47" y="0"/>
                      <a:pt x="0" y="47"/>
                      <a:pt x="0" y="136"/>
                    </a:cubicBezTo>
                    <a:cubicBezTo>
                      <a:pt x="0" y="179"/>
                      <a:pt x="47" y="226"/>
                      <a:pt x="136" y="226"/>
                    </a:cubicBezTo>
                    <a:lnTo>
                      <a:pt x="34135" y="226"/>
                    </a:lnTo>
                    <a:cubicBezTo>
                      <a:pt x="34225" y="226"/>
                      <a:pt x="34268" y="179"/>
                      <a:pt x="34268" y="136"/>
                    </a:cubicBezTo>
                    <a:cubicBezTo>
                      <a:pt x="34268" y="47"/>
                      <a:pt x="34225" y="0"/>
                      <a:pt x="3413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15"/>
              <p:cNvSpPr/>
              <p:nvPr/>
            </p:nvSpPr>
            <p:spPr>
              <a:xfrm>
                <a:off x="4078675" y="2489100"/>
                <a:ext cx="856700" cy="5650"/>
              </a:xfrm>
              <a:custGeom>
                <a:rect b="b" l="l" r="r" t="t"/>
                <a:pathLst>
                  <a:path extrusionOk="0" h="226" w="34268">
                    <a:moveTo>
                      <a:pt x="136" y="0"/>
                    </a:moveTo>
                    <a:cubicBezTo>
                      <a:pt x="47" y="0"/>
                      <a:pt x="0" y="47"/>
                      <a:pt x="0" y="136"/>
                    </a:cubicBezTo>
                    <a:cubicBezTo>
                      <a:pt x="0" y="179"/>
                      <a:pt x="47" y="226"/>
                      <a:pt x="136" y="226"/>
                    </a:cubicBezTo>
                    <a:lnTo>
                      <a:pt x="34135" y="226"/>
                    </a:lnTo>
                    <a:cubicBezTo>
                      <a:pt x="34225" y="226"/>
                      <a:pt x="34268" y="179"/>
                      <a:pt x="34268" y="136"/>
                    </a:cubicBezTo>
                    <a:cubicBezTo>
                      <a:pt x="34268" y="47"/>
                      <a:pt x="34225" y="0"/>
                      <a:pt x="3413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" name="Google Shape;208;p15"/>
              <p:cNvSpPr/>
              <p:nvPr/>
            </p:nvSpPr>
            <p:spPr>
              <a:xfrm>
                <a:off x="4078675" y="2337000"/>
                <a:ext cx="856700" cy="5650"/>
              </a:xfrm>
              <a:custGeom>
                <a:rect b="b" l="l" r="r" t="t"/>
                <a:pathLst>
                  <a:path extrusionOk="0" h="226" w="34268">
                    <a:moveTo>
                      <a:pt x="136" y="0"/>
                    </a:moveTo>
                    <a:cubicBezTo>
                      <a:pt x="47" y="0"/>
                      <a:pt x="0" y="47"/>
                      <a:pt x="0" y="136"/>
                    </a:cubicBezTo>
                    <a:cubicBezTo>
                      <a:pt x="0" y="179"/>
                      <a:pt x="47" y="226"/>
                      <a:pt x="136" y="226"/>
                    </a:cubicBezTo>
                    <a:lnTo>
                      <a:pt x="34135" y="226"/>
                    </a:lnTo>
                    <a:cubicBezTo>
                      <a:pt x="34225" y="226"/>
                      <a:pt x="34268" y="179"/>
                      <a:pt x="34268" y="136"/>
                    </a:cubicBezTo>
                    <a:cubicBezTo>
                      <a:pt x="34268" y="47"/>
                      <a:pt x="34225" y="0"/>
                      <a:pt x="3413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" name="Google Shape;209;p15"/>
              <p:cNvSpPr/>
              <p:nvPr/>
            </p:nvSpPr>
            <p:spPr>
              <a:xfrm>
                <a:off x="4078675" y="2184900"/>
                <a:ext cx="856700" cy="5650"/>
              </a:xfrm>
              <a:custGeom>
                <a:rect b="b" l="l" r="r" t="t"/>
                <a:pathLst>
                  <a:path extrusionOk="0" h="226" w="34268">
                    <a:moveTo>
                      <a:pt x="136" y="0"/>
                    </a:moveTo>
                    <a:cubicBezTo>
                      <a:pt x="47" y="0"/>
                      <a:pt x="0" y="47"/>
                      <a:pt x="0" y="136"/>
                    </a:cubicBezTo>
                    <a:cubicBezTo>
                      <a:pt x="0" y="179"/>
                      <a:pt x="47" y="226"/>
                      <a:pt x="136" y="226"/>
                    </a:cubicBezTo>
                    <a:lnTo>
                      <a:pt x="34135" y="226"/>
                    </a:lnTo>
                    <a:cubicBezTo>
                      <a:pt x="34225" y="226"/>
                      <a:pt x="34268" y="179"/>
                      <a:pt x="34268" y="136"/>
                    </a:cubicBezTo>
                    <a:cubicBezTo>
                      <a:pt x="34268" y="47"/>
                      <a:pt x="34225" y="0"/>
                      <a:pt x="3413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2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1" name="Google Shape;211;p16"/>
          <p:cNvGrpSpPr/>
          <p:nvPr/>
        </p:nvGrpSpPr>
        <p:grpSpPr>
          <a:xfrm>
            <a:off x="0" y="0"/>
            <a:ext cx="9146375" cy="5143500"/>
            <a:chOff x="0" y="0"/>
            <a:chExt cx="9146375" cy="5143500"/>
          </a:xfrm>
        </p:grpSpPr>
        <p:grpSp>
          <p:nvGrpSpPr>
            <p:cNvPr id="212" name="Google Shape;212;p16"/>
            <p:cNvGrpSpPr/>
            <p:nvPr/>
          </p:nvGrpSpPr>
          <p:grpSpPr>
            <a:xfrm>
              <a:off x="0" y="0"/>
              <a:ext cx="9146375" cy="5143500"/>
              <a:chOff x="0" y="0"/>
              <a:chExt cx="9146375" cy="5143500"/>
            </a:xfrm>
          </p:grpSpPr>
          <p:sp>
            <p:nvSpPr>
              <p:cNvPr id="213" name="Google Shape;213;p16"/>
              <p:cNvSpPr/>
              <p:nvPr/>
            </p:nvSpPr>
            <p:spPr>
              <a:xfrm>
                <a:off x="0" y="0"/>
                <a:ext cx="176400" cy="5143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" name="Google Shape;214;p16"/>
              <p:cNvSpPr/>
              <p:nvPr/>
            </p:nvSpPr>
            <p:spPr>
              <a:xfrm>
                <a:off x="8969975" y="0"/>
                <a:ext cx="176400" cy="5143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" name="Google Shape;215;p16"/>
              <p:cNvSpPr/>
              <p:nvPr/>
            </p:nvSpPr>
            <p:spPr>
              <a:xfrm rot="-5400000">
                <a:off x="4448000" y="-4355100"/>
                <a:ext cx="176400" cy="88866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16" name="Google Shape;216;p16"/>
            <p:cNvSpPr/>
            <p:nvPr/>
          </p:nvSpPr>
          <p:spPr>
            <a:xfrm rot="-5400000">
              <a:off x="4440425" y="612000"/>
              <a:ext cx="176400" cy="8886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7" name="Google Shape;217;p1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grpSp>
        <p:nvGrpSpPr>
          <p:cNvPr id="218" name="Google Shape;218;p16"/>
          <p:cNvGrpSpPr/>
          <p:nvPr/>
        </p:nvGrpSpPr>
        <p:grpSpPr>
          <a:xfrm>
            <a:off x="8396465" y="4410555"/>
            <a:ext cx="756659" cy="756631"/>
            <a:chOff x="8396465" y="4410555"/>
            <a:chExt cx="756659" cy="756631"/>
          </a:xfrm>
        </p:grpSpPr>
        <p:sp>
          <p:nvSpPr>
            <p:cNvPr id="219" name="Google Shape;219;p16"/>
            <p:cNvSpPr/>
            <p:nvPr/>
          </p:nvSpPr>
          <p:spPr>
            <a:xfrm>
              <a:off x="8543050" y="4557113"/>
              <a:ext cx="463500" cy="463500"/>
            </a:xfrm>
            <a:prstGeom prst="ellipse">
              <a:avLst/>
            </a:pr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20" name="Google Shape;220;p16"/>
            <p:cNvGrpSpPr/>
            <p:nvPr/>
          </p:nvGrpSpPr>
          <p:grpSpPr>
            <a:xfrm rot="-2060341">
              <a:off x="8502473" y="4516761"/>
              <a:ext cx="544644" cy="544220"/>
              <a:chOff x="4583700" y="1306100"/>
              <a:chExt cx="1064175" cy="1063175"/>
            </a:xfrm>
          </p:grpSpPr>
          <p:sp>
            <p:nvSpPr>
              <p:cNvPr id="221" name="Google Shape;221;p16"/>
              <p:cNvSpPr/>
              <p:nvPr/>
            </p:nvSpPr>
            <p:spPr>
              <a:xfrm>
                <a:off x="4583700" y="1306100"/>
                <a:ext cx="1064175" cy="1063175"/>
              </a:xfrm>
              <a:custGeom>
                <a:rect b="b" l="l" r="r" t="t"/>
                <a:pathLst>
                  <a:path extrusionOk="0" h="42527" w="42567">
                    <a:moveTo>
                      <a:pt x="21265" y="5267"/>
                    </a:moveTo>
                    <a:cubicBezTo>
                      <a:pt x="30109" y="5267"/>
                      <a:pt x="37260" y="12418"/>
                      <a:pt x="37260" y="21262"/>
                    </a:cubicBezTo>
                    <a:cubicBezTo>
                      <a:pt x="37260" y="30069"/>
                      <a:pt x="30109" y="37220"/>
                      <a:pt x="21265" y="37220"/>
                    </a:cubicBezTo>
                    <a:cubicBezTo>
                      <a:pt x="12459" y="37220"/>
                      <a:pt x="5307" y="30069"/>
                      <a:pt x="5307" y="21262"/>
                    </a:cubicBezTo>
                    <a:cubicBezTo>
                      <a:pt x="5307" y="12418"/>
                      <a:pt x="12459" y="5267"/>
                      <a:pt x="21265" y="5267"/>
                    </a:cubicBezTo>
                    <a:close/>
                    <a:moveTo>
                      <a:pt x="21265" y="1"/>
                    </a:moveTo>
                    <a:cubicBezTo>
                      <a:pt x="9536" y="1"/>
                      <a:pt x="1" y="9496"/>
                      <a:pt x="1" y="21262"/>
                    </a:cubicBezTo>
                    <a:cubicBezTo>
                      <a:pt x="1" y="32991"/>
                      <a:pt x="9536" y="42526"/>
                      <a:pt x="21265" y="42526"/>
                    </a:cubicBezTo>
                    <a:cubicBezTo>
                      <a:pt x="33031" y="42526"/>
                      <a:pt x="42566" y="32991"/>
                      <a:pt x="42566" y="21262"/>
                    </a:cubicBezTo>
                    <a:cubicBezTo>
                      <a:pt x="42566" y="9496"/>
                      <a:pt x="33031" y="1"/>
                      <a:pt x="2126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16"/>
              <p:cNvSpPr/>
              <p:nvPr/>
            </p:nvSpPr>
            <p:spPr>
              <a:xfrm>
                <a:off x="5115325" y="1306100"/>
                <a:ext cx="532550" cy="910300"/>
              </a:xfrm>
              <a:custGeom>
                <a:rect b="b" l="l" r="r" t="t"/>
                <a:pathLst>
                  <a:path extrusionOk="0" h="36412" w="21302">
                    <a:moveTo>
                      <a:pt x="0" y="1"/>
                    </a:moveTo>
                    <a:lnTo>
                      <a:pt x="0" y="5267"/>
                    </a:lnTo>
                    <a:cubicBezTo>
                      <a:pt x="8844" y="5267"/>
                      <a:pt x="15995" y="12418"/>
                      <a:pt x="15995" y="21262"/>
                    </a:cubicBezTo>
                    <a:cubicBezTo>
                      <a:pt x="15995" y="25722"/>
                      <a:pt x="14187" y="29721"/>
                      <a:pt x="11228" y="32643"/>
                    </a:cubicBezTo>
                    <a:lnTo>
                      <a:pt x="14956" y="36411"/>
                    </a:lnTo>
                    <a:cubicBezTo>
                      <a:pt x="18841" y="32529"/>
                      <a:pt x="21301" y="27183"/>
                      <a:pt x="21301" y="21262"/>
                    </a:cubicBezTo>
                    <a:cubicBezTo>
                      <a:pt x="21301" y="9496"/>
                      <a:pt x="11766" y="1"/>
                      <a:pt x="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23" name="Google Shape;223;p16"/>
            <p:cNvSpPr/>
            <p:nvPr/>
          </p:nvSpPr>
          <p:spPr>
            <a:xfrm>
              <a:off x="8712550" y="4641675"/>
              <a:ext cx="124528" cy="294357"/>
            </a:xfrm>
            <a:custGeom>
              <a:rect b="b" l="l" r="r" t="t"/>
              <a:pathLst>
                <a:path extrusionOk="0" h="7358" w="3113">
                  <a:moveTo>
                    <a:pt x="1038" y="0"/>
                  </a:moveTo>
                  <a:lnTo>
                    <a:pt x="1038" y="1181"/>
                  </a:lnTo>
                  <a:cubicBezTo>
                    <a:pt x="426" y="1370"/>
                    <a:pt x="0" y="1936"/>
                    <a:pt x="0" y="2641"/>
                  </a:cubicBezTo>
                  <a:cubicBezTo>
                    <a:pt x="0" y="3490"/>
                    <a:pt x="709" y="4200"/>
                    <a:pt x="1558" y="4200"/>
                  </a:cubicBezTo>
                  <a:cubicBezTo>
                    <a:pt x="1841" y="4200"/>
                    <a:pt x="2075" y="4434"/>
                    <a:pt x="2075" y="4717"/>
                  </a:cubicBezTo>
                  <a:cubicBezTo>
                    <a:pt x="2075" y="5000"/>
                    <a:pt x="1841" y="5237"/>
                    <a:pt x="1558" y="5237"/>
                  </a:cubicBezTo>
                  <a:cubicBezTo>
                    <a:pt x="1275" y="5237"/>
                    <a:pt x="1038" y="5000"/>
                    <a:pt x="1038" y="4717"/>
                  </a:cubicBezTo>
                  <a:lnTo>
                    <a:pt x="0" y="4717"/>
                  </a:lnTo>
                  <a:cubicBezTo>
                    <a:pt x="0" y="5426"/>
                    <a:pt x="426" y="5992"/>
                    <a:pt x="1038" y="6180"/>
                  </a:cubicBezTo>
                  <a:lnTo>
                    <a:pt x="1038" y="7358"/>
                  </a:lnTo>
                  <a:lnTo>
                    <a:pt x="2075" y="7358"/>
                  </a:lnTo>
                  <a:lnTo>
                    <a:pt x="2075" y="6180"/>
                  </a:lnTo>
                  <a:cubicBezTo>
                    <a:pt x="2690" y="5992"/>
                    <a:pt x="3113" y="5426"/>
                    <a:pt x="3113" y="4717"/>
                  </a:cubicBezTo>
                  <a:cubicBezTo>
                    <a:pt x="3113" y="3868"/>
                    <a:pt x="2407" y="3162"/>
                    <a:pt x="1558" y="3162"/>
                  </a:cubicBezTo>
                  <a:cubicBezTo>
                    <a:pt x="1275" y="3162"/>
                    <a:pt x="1038" y="2924"/>
                    <a:pt x="1038" y="2641"/>
                  </a:cubicBezTo>
                  <a:cubicBezTo>
                    <a:pt x="1038" y="2358"/>
                    <a:pt x="1275" y="2124"/>
                    <a:pt x="1558" y="2124"/>
                  </a:cubicBezTo>
                  <a:cubicBezTo>
                    <a:pt x="1841" y="2124"/>
                    <a:pt x="2075" y="2358"/>
                    <a:pt x="2075" y="2641"/>
                  </a:cubicBezTo>
                  <a:lnTo>
                    <a:pt x="3113" y="2641"/>
                  </a:lnTo>
                  <a:cubicBezTo>
                    <a:pt x="3113" y="1936"/>
                    <a:pt x="2690" y="1370"/>
                    <a:pt x="2075" y="1181"/>
                  </a:cubicBezTo>
                  <a:lnTo>
                    <a:pt x="20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4" name="Google Shape;224;p16"/>
          <p:cNvGrpSpPr/>
          <p:nvPr/>
        </p:nvGrpSpPr>
        <p:grpSpPr>
          <a:xfrm>
            <a:off x="358461" y="3943003"/>
            <a:ext cx="176411" cy="490281"/>
            <a:chOff x="5721650" y="2394750"/>
            <a:chExt cx="240900" cy="669600"/>
          </a:xfrm>
        </p:grpSpPr>
        <p:sp>
          <p:nvSpPr>
            <p:cNvPr id="225" name="Google Shape;225;p16"/>
            <p:cNvSpPr/>
            <p:nvPr/>
          </p:nvSpPr>
          <p:spPr>
            <a:xfrm>
              <a:off x="5721650" y="2394750"/>
              <a:ext cx="240900" cy="207875"/>
            </a:xfrm>
            <a:custGeom>
              <a:rect b="b" l="l" r="r" t="t"/>
              <a:pathLst>
                <a:path extrusionOk="0" h="8315" w="9636">
                  <a:moveTo>
                    <a:pt x="4839" y="0"/>
                  </a:moveTo>
                  <a:lnTo>
                    <a:pt x="0" y="8315"/>
                  </a:lnTo>
                  <a:lnTo>
                    <a:pt x="9636" y="8315"/>
                  </a:lnTo>
                  <a:lnTo>
                    <a:pt x="483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16"/>
            <p:cNvSpPr/>
            <p:nvPr/>
          </p:nvSpPr>
          <p:spPr>
            <a:xfrm>
              <a:off x="5721650" y="2625625"/>
              <a:ext cx="240900" cy="207900"/>
            </a:xfrm>
            <a:custGeom>
              <a:rect b="b" l="l" r="r" t="t"/>
              <a:pathLst>
                <a:path extrusionOk="0" h="8316" w="9636">
                  <a:moveTo>
                    <a:pt x="4839" y="1"/>
                  </a:moveTo>
                  <a:lnTo>
                    <a:pt x="0" y="8316"/>
                  </a:lnTo>
                  <a:lnTo>
                    <a:pt x="9636" y="8316"/>
                  </a:lnTo>
                  <a:lnTo>
                    <a:pt x="483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16"/>
            <p:cNvSpPr/>
            <p:nvPr/>
          </p:nvSpPr>
          <p:spPr>
            <a:xfrm>
              <a:off x="5721650" y="2855500"/>
              <a:ext cx="240900" cy="208850"/>
            </a:xfrm>
            <a:custGeom>
              <a:rect b="b" l="l" r="r" t="t"/>
              <a:pathLst>
                <a:path extrusionOk="0" h="8354" w="9636">
                  <a:moveTo>
                    <a:pt x="4839" y="0"/>
                  </a:moveTo>
                  <a:lnTo>
                    <a:pt x="0" y="8353"/>
                  </a:lnTo>
                  <a:lnTo>
                    <a:pt x="9636" y="8353"/>
                  </a:lnTo>
                  <a:lnTo>
                    <a:pt x="48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4_1"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9" name="Google Shape;229;p17"/>
          <p:cNvGrpSpPr/>
          <p:nvPr/>
        </p:nvGrpSpPr>
        <p:grpSpPr>
          <a:xfrm>
            <a:off x="0" y="0"/>
            <a:ext cx="9146375" cy="5143500"/>
            <a:chOff x="0" y="0"/>
            <a:chExt cx="9146375" cy="5143500"/>
          </a:xfrm>
        </p:grpSpPr>
        <p:grpSp>
          <p:nvGrpSpPr>
            <p:cNvPr id="230" name="Google Shape;230;p17"/>
            <p:cNvGrpSpPr/>
            <p:nvPr/>
          </p:nvGrpSpPr>
          <p:grpSpPr>
            <a:xfrm>
              <a:off x="0" y="0"/>
              <a:ext cx="9146375" cy="5143500"/>
              <a:chOff x="0" y="0"/>
              <a:chExt cx="9146375" cy="5143500"/>
            </a:xfrm>
          </p:grpSpPr>
          <p:sp>
            <p:nvSpPr>
              <p:cNvPr id="231" name="Google Shape;231;p17"/>
              <p:cNvSpPr/>
              <p:nvPr/>
            </p:nvSpPr>
            <p:spPr>
              <a:xfrm>
                <a:off x="0" y="0"/>
                <a:ext cx="176400" cy="5143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17"/>
              <p:cNvSpPr/>
              <p:nvPr/>
            </p:nvSpPr>
            <p:spPr>
              <a:xfrm>
                <a:off x="8969975" y="0"/>
                <a:ext cx="176400" cy="5143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17"/>
              <p:cNvSpPr/>
              <p:nvPr/>
            </p:nvSpPr>
            <p:spPr>
              <a:xfrm rot="-5400000">
                <a:off x="4448000" y="-4355100"/>
                <a:ext cx="176400" cy="88866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34" name="Google Shape;234;p17"/>
            <p:cNvSpPr/>
            <p:nvPr/>
          </p:nvSpPr>
          <p:spPr>
            <a:xfrm rot="-5400000">
              <a:off x="4440425" y="612000"/>
              <a:ext cx="176400" cy="8886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5" name="Google Shape;235;p17"/>
          <p:cNvSpPr txBox="1"/>
          <p:nvPr>
            <p:ph type="title"/>
          </p:nvPr>
        </p:nvSpPr>
        <p:spPr>
          <a:xfrm>
            <a:off x="797850" y="3202800"/>
            <a:ext cx="3922200" cy="6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36" name="Google Shape;236;p17"/>
          <p:cNvSpPr txBox="1"/>
          <p:nvPr>
            <p:ph idx="1" type="subTitle"/>
          </p:nvPr>
        </p:nvSpPr>
        <p:spPr>
          <a:xfrm>
            <a:off x="797850" y="3815650"/>
            <a:ext cx="3922200" cy="55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237" name="Google Shape;237;p17"/>
          <p:cNvSpPr/>
          <p:nvPr>
            <p:ph idx="2" type="pic"/>
          </p:nvPr>
        </p:nvSpPr>
        <p:spPr>
          <a:xfrm>
            <a:off x="797850" y="612600"/>
            <a:ext cx="2304300" cy="2285700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8" name="Google Shape;238;p17"/>
          <p:cNvSpPr/>
          <p:nvPr>
            <p:ph idx="3" type="pic"/>
          </p:nvPr>
        </p:nvSpPr>
        <p:spPr>
          <a:xfrm>
            <a:off x="3419850" y="612600"/>
            <a:ext cx="2304300" cy="2285700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9" name="Google Shape;239;p17"/>
          <p:cNvSpPr/>
          <p:nvPr>
            <p:ph idx="4" type="pic"/>
          </p:nvPr>
        </p:nvSpPr>
        <p:spPr>
          <a:xfrm>
            <a:off x="6041850" y="612600"/>
            <a:ext cx="2304300" cy="3918300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sp>
      <p:grpSp>
        <p:nvGrpSpPr>
          <p:cNvPr id="240" name="Google Shape;240;p17"/>
          <p:cNvGrpSpPr/>
          <p:nvPr/>
        </p:nvGrpSpPr>
        <p:grpSpPr>
          <a:xfrm>
            <a:off x="8390593" y="4449194"/>
            <a:ext cx="683485" cy="694180"/>
            <a:chOff x="8249575" y="4305825"/>
            <a:chExt cx="824768" cy="837673"/>
          </a:xfrm>
        </p:grpSpPr>
        <p:sp>
          <p:nvSpPr>
            <p:cNvPr id="241" name="Google Shape;241;p17"/>
            <p:cNvSpPr/>
            <p:nvPr/>
          </p:nvSpPr>
          <p:spPr>
            <a:xfrm>
              <a:off x="8307075" y="4845998"/>
              <a:ext cx="92718" cy="297481"/>
            </a:xfrm>
            <a:custGeom>
              <a:rect b="b" l="l" r="r" t="t"/>
              <a:pathLst>
                <a:path extrusionOk="0" h="16965" w="6058">
                  <a:moveTo>
                    <a:pt x="1" y="1"/>
                  </a:moveTo>
                  <a:lnTo>
                    <a:pt x="1" y="16965"/>
                  </a:lnTo>
                  <a:lnTo>
                    <a:pt x="6057" y="16965"/>
                  </a:lnTo>
                  <a:lnTo>
                    <a:pt x="605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17"/>
            <p:cNvSpPr/>
            <p:nvPr/>
          </p:nvSpPr>
          <p:spPr>
            <a:xfrm>
              <a:off x="8463750" y="4415425"/>
              <a:ext cx="93406" cy="728073"/>
            </a:xfrm>
            <a:custGeom>
              <a:rect b="b" l="l" r="r" t="t"/>
              <a:pathLst>
                <a:path extrusionOk="0" h="24693" w="6101">
                  <a:moveTo>
                    <a:pt x="1" y="1"/>
                  </a:moveTo>
                  <a:lnTo>
                    <a:pt x="1" y="24693"/>
                  </a:lnTo>
                  <a:lnTo>
                    <a:pt x="6101" y="24693"/>
                  </a:lnTo>
                  <a:lnTo>
                    <a:pt x="610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17"/>
            <p:cNvSpPr/>
            <p:nvPr/>
          </p:nvSpPr>
          <p:spPr>
            <a:xfrm>
              <a:off x="8777843" y="4305825"/>
              <a:ext cx="92733" cy="837648"/>
            </a:xfrm>
            <a:custGeom>
              <a:rect b="b" l="l" r="r" t="t"/>
              <a:pathLst>
                <a:path extrusionOk="0" h="24693" w="6058">
                  <a:moveTo>
                    <a:pt x="0" y="1"/>
                  </a:moveTo>
                  <a:lnTo>
                    <a:pt x="0" y="24151"/>
                  </a:lnTo>
                  <a:cubicBezTo>
                    <a:pt x="124" y="24358"/>
                    <a:pt x="208" y="24569"/>
                    <a:pt x="291" y="24693"/>
                  </a:cubicBezTo>
                  <a:lnTo>
                    <a:pt x="6057" y="24693"/>
                  </a:lnTo>
                  <a:lnTo>
                    <a:pt x="605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17"/>
            <p:cNvSpPr/>
            <p:nvPr/>
          </p:nvSpPr>
          <p:spPr>
            <a:xfrm>
              <a:off x="8934525" y="4642447"/>
              <a:ext cx="92779" cy="501044"/>
            </a:xfrm>
            <a:custGeom>
              <a:rect b="b" l="l" r="r" t="t"/>
              <a:pathLst>
                <a:path extrusionOk="0" h="19595" w="6061">
                  <a:moveTo>
                    <a:pt x="0" y="0"/>
                  </a:moveTo>
                  <a:lnTo>
                    <a:pt x="0" y="19595"/>
                  </a:lnTo>
                  <a:lnTo>
                    <a:pt x="6061" y="19595"/>
                  </a:lnTo>
                  <a:lnTo>
                    <a:pt x="606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17"/>
            <p:cNvSpPr/>
            <p:nvPr/>
          </p:nvSpPr>
          <p:spPr>
            <a:xfrm>
              <a:off x="8621125" y="4603999"/>
              <a:ext cx="92748" cy="539480"/>
            </a:xfrm>
            <a:custGeom>
              <a:rect b="b" l="l" r="r" t="t"/>
              <a:pathLst>
                <a:path extrusionOk="0" h="24693" w="6058">
                  <a:moveTo>
                    <a:pt x="0" y="1"/>
                  </a:moveTo>
                  <a:lnTo>
                    <a:pt x="0" y="24151"/>
                  </a:lnTo>
                  <a:cubicBezTo>
                    <a:pt x="124" y="24358"/>
                    <a:pt x="208" y="24569"/>
                    <a:pt x="291" y="24693"/>
                  </a:cubicBezTo>
                  <a:lnTo>
                    <a:pt x="6057" y="24693"/>
                  </a:lnTo>
                  <a:lnTo>
                    <a:pt x="605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17"/>
            <p:cNvSpPr/>
            <p:nvPr/>
          </p:nvSpPr>
          <p:spPr>
            <a:xfrm>
              <a:off x="8249575" y="4845999"/>
              <a:ext cx="824768" cy="190770"/>
            </a:xfrm>
            <a:custGeom>
              <a:rect b="b" l="l" r="r" t="t"/>
              <a:pathLst>
                <a:path extrusionOk="0" h="8949" w="36478">
                  <a:moveTo>
                    <a:pt x="36033" y="0"/>
                  </a:moveTo>
                  <a:cubicBezTo>
                    <a:pt x="35940" y="0"/>
                    <a:pt x="35844" y="32"/>
                    <a:pt x="35766" y="91"/>
                  </a:cubicBezTo>
                  <a:lnTo>
                    <a:pt x="27871" y="7569"/>
                  </a:lnTo>
                  <a:lnTo>
                    <a:pt x="21894" y="2638"/>
                  </a:lnTo>
                  <a:cubicBezTo>
                    <a:pt x="21826" y="2570"/>
                    <a:pt x="21732" y="2540"/>
                    <a:pt x="21641" y="2540"/>
                  </a:cubicBezTo>
                  <a:cubicBezTo>
                    <a:pt x="21565" y="2540"/>
                    <a:pt x="21492" y="2560"/>
                    <a:pt x="21436" y="2598"/>
                  </a:cubicBezTo>
                  <a:lnTo>
                    <a:pt x="17799" y="4811"/>
                  </a:lnTo>
                  <a:lnTo>
                    <a:pt x="13788" y="1428"/>
                  </a:lnTo>
                  <a:cubicBezTo>
                    <a:pt x="13711" y="1376"/>
                    <a:pt x="13617" y="1340"/>
                    <a:pt x="13527" y="1340"/>
                  </a:cubicBezTo>
                  <a:cubicBezTo>
                    <a:pt x="13472" y="1340"/>
                    <a:pt x="13418" y="1353"/>
                    <a:pt x="13370" y="1385"/>
                  </a:cubicBezTo>
                  <a:lnTo>
                    <a:pt x="251" y="8197"/>
                  </a:lnTo>
                  <a:cubicBezTo>
                    <a:pt x="84" y="8321"/>
                    <a:pt x="0" y="8531"/>
                    <a:pt x="84" y="8738"/>
                  </a:cubicBezTo>
                  <a:cubicBezTo>
                    <a:pt x="167" y="8865"/>
                    <a:pt x="294" y="8949"/>
                    <a:pt x="461" y="8949"/>
                  </a:cubicBezTo>
                  <a:cubicBezTo>
                    <a:pt x="501" y="8949"/>
                    <a:pt x="585" y="8949"/>
                    <a:pt x="628" y="8906"/>
                  </a:cubicBezTo>
                  <a:lnTo>
                    <a:pt x="13497" y="2220"/>
                  </a:lnTo>
                  <a:lnTo>
                    <a:pt x="17509" y="5563"/>
                  </a:lnTo>
                  <a:cubicBezTo>
                    <a:pt x="17577" y="5633"/>
                    <a:pt x="17658" y="5665"/>
                    <a:pt x="17746" y="5665"/>
                  </a:cubicBezTo>
                  <a:cubicBezTo>
                    <a:pt x="17817" y="5665"/>
                    <a:pt x="17892" y="5644"/>
                    <a:pt x="17966" y="5606"/>
                  </a:cubicBezTo>
                  <a:lnTo>
                    <a:pt x="21603" y="3434"/>
                  </a:lnTo>
                  <a:lnTo>
                    <a:pt x="27620" y="8404"/>
                  </a:lnTo>
                  <a:cubicBezTo>
                    <a:pt x="27698" y="8463"/>
                    <a:pt x="27784" y="8495"/>
                    <a:pt x="27871" y="8495"/>
                  </a:cubicBezTo>
                  <a:cubicBezTo>
                    <a:pt x="27971" y="8495"/>
                    <a:pt x="28072" y="8453"/>
                    <a:pt x="28161" y="8364"/>
                  </a:cubicBezTo>
                  <a:lnTo>
                    <a:pt x="36311" y="676"/>
                  </a:lnTo>
                  <a:cubicBezTo>
                    <a:pt x="36478" y="509"/>
                    <a:pt x="36478" y="258"/>
                    <a:pt x="36311" y="131"/>
                  </a:cubicBezTo>
                  <a:cubicBezTo>
                    <a:pt x="36243" y="42"/>
                    <a:pt x="36140" y="0"/>
                    <a:pt x="3603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TITLE_AND_BODY_1"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8" name="Google Shape;248;p18"/>
          <p:cNvGrpSpPr/>
          <p:nvPr/>
        </p:nvGrpSpPr>
        <p:grpSpPr>
          <a:xfrm>
            <a:off x="0" y="0"/>
            <a:ext cx="9146375" cy="5143500"/>
            <a:chOff x="0" y="0"/>
            <a:chExt cx="9146375" cy="5143500"/>
          </a:xfrm>
        </p:grpSpPr>
        <p:grpSp>
          <p:nvGrpSpPr>
            <p:cNvPr id="249" name="Google Shape;249;p18"/>
            <p:cNvGrpSpPr/>
            <p:nvPr/>
          </p:nvGrpSpPr>
          <p:grpSpPr>
            <a:xfrm>
              <a:off x="0" y="0"/>
              <a:ext cx="9146375" cy="5143500"/>
              <a:chOff x="0" y="0"/>
              <a:chExt cx="9146375" cy="5143500"/>
            </a:xfrm>
          </p:grpSpPr>
          <p:sp>
            <p:nvSpPr>
              <p:cNvPr id="250" name="Google Shape;250;p18"/>
              <p:cNvSpPr/>
              <p:nvPr/>
            </p:nvSpPr>
            <p:spPr>
              <a:xfrm>
                <a:off x="0" y="0"/>
                <a:ext cx="176400" cy="5143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18"/>
              <p:cNvSpPr/>
              <p:nvPr/>
            </p:nvSpPr>
            <p:spPr>
              <a:xfrm>
                <a:off x="8969975" y="0"/>
                <a:ext cx="176400" cy="5143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18"/>
              <p:cNvSpPr/>
              <p:nvPr/>
            </p:nvSpPr>
            <p:spPr>
              <a:xfrm rot="-5400000">
                <a:off x="4448000" y="-4355100"/>
                <a:ext cx="176400" cy="88866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53" name="Google Shape;253;p18"/>
            <p:cNvSpPr/>
            <p:nvPr/>
          </p:nvSpPr>
          <p:spPr>
            <a:xfrm rot="-5400000">
              <a:off x="4440425" y="612000"/>
              <a:ext cx="176400" cy="8886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4" name="Google Shape;254;p1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55" name="Google Shape;255;p18"/>
          <p:cNvSpPr txBox="1"/>
          <p:nvPr>
            <p:ph idx="1" type="body"/>
          </p:nvPr>
        </p:nvSpPr>
        <p:spPr>
          <a:xfrm>
            <a:off x="720000" y="1225274"/>
            <a:ext cx="7704000" cy="76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  <p:grpSp>
        <p:nvGrpSpPr>
          <p:cNvPr id="256" name="Google Shape;256;p18"/>
          <p:cNvGrpSpPr/>
          <p:nvPr/>
        </p:nvGrpSpPr>
        <p:grpSpPr>
          <a:xfrm>
            <a:off x="-10" y="4386880"/>
            <a:ext cx="756659" cy="756631"/>
            <a:chOff x="8396465" y="4410555"/>
            <a:chExt cx="756659" cy="756631"/>
          </a:xfrm>
        </p:grpSpPr>
        <p:sp>
          <p:nvSpPr>
            <p:cNvPr id="257" name="Google Shape;257;p18"/>
            <p:cNvSpPr/>
            <p:nvPr/>
          </p:nvSpPr>
          <p:spPr>
            <a:xfrm>
              <a:off x="8543050" y="4557113"/>
              <a:ext cx="463500" cy="463500"/>
            </a:xfrm>
            <a:prstGeom prst="ellipse">
              <a:avLst/>
            </a:pr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58" name="Google Shape;258;p18"/>
            <p:cNvGrpSpPr/>
            <p:nvPr/>
          </p:nvGrpSpPr>
          <p:grpSpPr>
            <a:xfrm rot="-2060341">
              <a:off x="8502473" y="4516761"/>
              <a:ext cx="544644" cy="544220"/>
              <a:chOff x="4583700" y="1306100"/>
              <a:chExt cx="1064175" cy="1063175"/>
            </a:xfrm>
          </p:grpSpPr>
          <p:sp>
            <p:nvSpPr>
              <p:cNvPr id="259" name="Google Shape;259;p18"/>
              <p:cNvSpPr/>
              <p:nvPr/>
            </p:nvSpPr>
            <p:spPr>
              <a:xfrm>
                <a:off x="4583700" y="1306100"/>
                <a:ext cx="1064175" cy="1063175"/>
              </a:xfrm>
              <a:custGeom>
                <a:rect b="b" l="l" r="r" t="t"/>
                <a:pathLst>
                  <a:path extrusionOk="0" h="42527" w="42567">
                    <a:moveTo>
                      <a:pt x="21265" y="5267"/>
                    </a:moveTo>
                    <a:cubicBezTo>
                      <a:pt x="30109" y="5267"/>
                      <a:pt x="37260" y="12418"/>
                      <a:pt x="37260" y="21262"/>
                    </a:cubicBezTo>
                    <a:cubicBezTo>
                      <a:pt x="37260" y="30069"/>
                      <a:pt x="30109" y="37220"/>
                      <a:pt x="21265" y="37220"/>
                    </a:cubicBezTo>
                    <a:cubicBezTo>
                      <a:pt x="12459" y="37220"/>
                      <a:pt x="5307" y="30069"/>
                      <a:pt x="5307" y="21262"/>
                    </a:cubicBezTo>
                    <a:cubicBezTo>
                      <a:pt x="5307" y="12418"/>
                      <a:pt x="12459" y="5267"/>
                      <a:pt x="21265" y="5267"/>
                    </a:cubicBezTo>
                    <a:close/>
                    <a:moveTo>
                      <a:pt x="21265" y="1"/>
                    </a:moveTo>
                    <a:cubicBezTo>
                      <a:pt x="9536" y="1"/>
                      <a:pt x="1" y="9496"/>
                      <a:pt x="1" y="21262"/>
                    </a:cubicBezTo>
                    <a:cubicBezTo>
                      <a:pt x="1" y="32991"/>
                      <a:pt x="9536" y="42526"/>
                      <a:pt x="21265" y="42526"/>
                    </a:cubicBezTo>
                    <a:cubicBezTo>
                      <a:pt x="33031" y="42526"/>
                      <a:pt x="42566" y="32991"/>
                      <a:pt x="42566" y="21262"/>
                    </a:cubicBezTo>
                    <a:cubicBezTo>
                      <a:pt x="42566" y="9496"/>
                      <a:pt x="33031" y="1"/>
                      <a:pt x="2126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" name="Google Shape;260;p18"/>
              <p:cNvSpPr/>
              <p:nvPr/>
            </p:nvSpPr>
            <p:spPr>
              <a:xfrm>
                <a:off x="5115325" y="1306100"/>
                <a:ext cx="532550" cy="910300"/>
              </a:xfrm>
              <a:custGeom>
                <a:rect b="b" l="l" r="r" t="t"/>
                <a:pathLst>
                  <a:path extrusionOk="0" h="36412" w="21302">
                    <a:moveTo>
                      <a:pt x="0" y="1"/>
                    </a:moveTo>
                    <a:lnTo>
                      <a:pt x="0" y="5267"/>
                    </a:lnTo>
                    <a:cubicBezTo>
                      <a:pt x="8844" y="5267"/>
                      <a:pt x="15995" y="12418"/>
                      <a:pt x="15995" y="21262"/>
                    </a:cubicBezTo>
                    <a:cubicBezTo>
                      <a:pt x="15995" y="25722"/>
                      <a:pt x="14187" y="29721"/>
                      <a:pt x="11228" y="32643"/>
                    </a:cubicBezTo>
                    <a:lnTo>
                      <a:pt x="14956" y="36411"/>
                    </a:lnTo>
                    <a:cubicBezTo>
                      <a:pt x="18841" y="32529"/>
                      <a:pt x="21301" y="27183"/>
                      <a:pt x="21301" y="21262"/>
                    </a:cubicBezTo>
                    <a:cubicBezTo>
                      <a:pt x="21301" y="9496"/>
                      <a:pt x="11766" y="1"/>
                      <a:pt x="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61" name="Google Shape;261;p18"/>
            <p:cNvSpPr/>
            <p:nvPr/>
          </p:nvSpPr>
          <p:spPr>
            <a:xfrm>
              <a:off x="8712550" y="4641675"/>
              <a:ext cx="124528" cy="294357"/>
            </a:xfrm>
            <a:custGeom>
              <a:rect b="b" l="l" r="r" t="t"/>
              <a:pathLst>
                <a:path extrusionOk="0" h="7358" w="3113">
                  <a:moveTo>
                    <a:pt x="1038" y="0"/>
                  </a:moveTo>
                  <a:lnTo>
                    <a:pt x="1038" y="1181"/>
                  </a:lnTo>
                  <a:cubicBezTo>
                    <a:pt x="426" y="1370"/>
                    <a:pt x="0" y="1936"/>
                    <a:pt x="0" y="2641"/>
                  </a:cubicBezTo>
                  <a:cubicBezTo>
                    <a:pt x="0" y="3490"/>
                    <a:pt x="709" y="4200"/>
                    <a:pt x="1558" y="4200"/>
                  </a:cubicBezTo>
                  <a:cubicBezTo>
                    <a:pt x="1841" y="4200"/>
                    <a:pt x="2075" y="4434"/>
                    <a:pt x="2075" y="4717"/>
                  </a:cubicBezTo>
                  <a:cubicBezTo>
                    <a:pt x="2075" y="5000"/>
                    <a:pt x="1841" y="5237"/>
                    <a:pt x="1558" y="5237"/>
                  </a:cubicBezTo>
                  <a:cubicBezTo>
                    <a:pt x="1275" y="5237"/>
                    <a:pt x="1038" y="5000"/>
                    <a:pt x="1038" y="4717"/>
                  </a:cubicBezTo>
                  <a:lnTo>
                    <a:pt x="0" y="4717"/>
                  </a:lnTo>
                  <a:cubicBezTo>
                    <a:pt x="0" y="5426"/>
                    <a:pt x="426" y="5992"/>
                    <a:pt x="1038" y="6180"/>
                  </a:cubicBezTo>
                  <a:lnTo>
                    <a:pt x="1038" y="7358"/>
                  </a:lnTo>
                  <a:lnTo>
                    <a:pt x="2075" y="7358"/>
                  </a:lnTo>
                  <a:lnTo>
                    <a:pt x="2075" y="6180"/>
                  </a:lnTo>
                  <a:cubicBezTo>
                    <a:pt x="2690" y="5992"/>
                    <a:pt x="3113" y="5426"/>
                    <a:pt x="3113" y="4717"/>
                  </a:cubicBezTo>
                  <a:cubicBezTo>
                    <a:pt x="3113" y="3868"/>
                    <a:pt x="2407" y="3162"/>
                    <a:pt x="1558" y="3162"/>
                  </a:cubicBezTo>
                  <a:cubicBezTo>
                    <a:pt x="1275" y="3162"/>
                    <a:pt x="1038" y="2924"/>
                    <a:pt x="1038" y="2641"/>
                  </a:cubicBezTo>
                  <a:cubicBezTo>
                    <a:pt x="1038" y="2358"/>
                    <a:pt x="1275" y="2124"/>
                    <a:pt x="1558" y="2124"/>
                  </a:cubicBezTo>
                  <a:cubicBezTo>
                    <a:pt x="1841" y="2124"/>
                    <a:pt x="2075" y="2358"/>
                    <a:pt x="2075" y="2641"/>
                  </a:cubicBezTo>
                  <a:lnTo>
                    <a:pt x="3113" y="2641"/>
                  </a:lnTo>
                  <a:cubicBezTo>
                    <a:pt x="3113" y="1936"/>
                    <a:pt x="2690" y="1370"/>
                    <a:pt x="2075" y="1181"/>
                  </a:cubicBezTo>
                  <a:lnTo>
                    <a:pt x="207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2" name="Google Shape;262;p18"/>
          <p:cNvGrpSpPr/>
          <p:nvPr/>
        </p:nvGrpSpPr>
        <p:grpSpPr>
          <a:xfrm>
            <a:off x="8647035" y="2039963"/>
            <a:ext cx="103513" cy="250834"/>
            <a:chOff x="2170975" y="2212525"/>
            <a:chExt cx="145200" cy="351850"/>
          </a:xfrm>
        </p:grpSpPr>
        <p:sp>
          <p:nvSpPr>
            <p:cNvPr id="263" name="Google Shape;263;p18"/>
            <p:cNvSpPr/>
            <p:nvPr/>
          </p:nvSpPr>
          <p:spPr>
            <a:xfrm>
              <a:off x="2170975" y="2212525"/>
              <a:ext cx="145200" cy="127900"/>
            </a:xfrm>
            <a:custGeom>
              <a:rect b="b" l="l" r="r" t="t"/>
              <a:pathLst>
                <a:path extrusionOk="0" h="5116" w="5808">
                  <a:moveTo>
                    <a:pt x="0" y="1"/>
                  </a:moveTo>
                  <a:lnTo>
                    <a:pt x="0" y="5116"/>
                  </a:lnTo>
                  <a:lnTo>
                    <a:pt x="5808" y="5116"/>
                  </a:lnTo>
                  <a:lnTo>
                    <a:pt x="580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18"/>
            <p:cNvSpPr/>
            <p:nvPr/>
          </p:nvSpPr>
          <p:spPr>
            <a:xfrm>
              <a:off x="2170975" y="2436525"/>
              <a:ext cx="145200" cy="127850"/>
            </a:xfrm>
            <a:custGeom>
              <a:rect b="b" l="l" r="r" t="t"/>
              <a:pathLst>
                <a:path extrusionOk="0" h="5114" w="5808">
                  <a:moveTo>
                    <a:pt x="0" y="1"/>
                  </a:moveTo>
                  <a:lnTo>
                    <a:pt x="0" y="5113"/>
                  </a:lnTo>
                  <a:lnTo>
                    <a:pt x="5808" y="5113"/>
                  </a:lnTo>
                  <a:lnTo>
                    <a:pt x="580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6" name="Google Shape;266;p19"/>
          <p:cNvGrpSpPr/>
          <p:nvPr/>
        </p:nvGrpSpPr>
        <p:grpSpPr>
          <a:xfrm>
            <a:off x="0" y="0"/>
            <a:ext cx="9146375" cy="5143500"/>
            <a:chOff x="0" y="0"/>
            <a:chExt cx="9146375" cy="5143500"/>
          </a:xfrm>
        </p:grpSpPr>
        <p:grpSp>
          <p:nvGrpSpPr>
            <p:cNvPr id="267" name="Google Shape;267;p19"/>
            <p:cNvGrpSpPr/>
            <p:nvPr/>
          </p:nvGrpSpPr>
          <p:grpSpPr>
            <a:xfrm>
              <a:off x="0" y="0"/>
              <a:ext cx="9146375" cy="5143500"/>
              <a:chOff x="0" y="0"/>
              <a:chExt cx="9146375" cy="5143500"/>
            </a:xfrm>
          </p:grpSpPr>
          <p:sp>
            <p:nvSpPr>
              <p:cNvPr id="268" name="Google Shape;268;p19"/>
              <p:cNvSpPr/>
              <p:nvPr/>
            </p:nvSpPr>
            <p:spPr>
              <a:xfrm>
                <a:off x="0" y="0"/>
                <a:ext cx="176400" cy="5143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" name="Google Shape;269;p19"/>
              <p:cNvSpPr/>
              <p:nvPr/>
            </p:nvSpPr>
            <p:spPr>
              <a:xfrm>
                <a:off x="8969975" y="0"/>
                <a:ext cx="176400" cy="5143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0" name="Google Shape;270;p19"/>
              <p:cNvSpPr/>
              <p:nvPr/>
            </p:nvSpPr>
            <p:spPr>
              <a:xfrm rot="-5400000">
                <a:off x="4448000" y="-4355100"/>
                <a:ext cx="176400" cy="88866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71" name="Google Shape;271;p19"/>
            <p:cNvSpPr/>
            <p:nvPr/>
          </p:nvSpPr>
          <p:spPr>
            <a:xfrm rot="-5400000">
              <a:off x="4440425" y="612000"/>
              <a:ext cx="176400" cy="8886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2" name="Google Shape;272;p19"/>
          <p:cNvSpPr txBox="1"/>
          <p:nvPr>
            <p:ph type="title"/>
          </p:nvPr>
        </p:nvSpPr>
        <p:spPr>
          <a:xfrm>
            <a:off x="722376" y="448056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73" name="Google Shape;273;p19"/>
          <p:cNvSpPr txBox="1"/>
          <p:nvPr>
            <p:ph idx="1" type="subTitle"/>
          </p:nvPr>
        </p:nvSpPr>
        <p:spPr>
          <a:xfrm>
            <a:off x="4415199" y="1495950"/>
            <a:ext cx="3441900" cy="215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74" name="Google Shape;274;p19"/>
          <p:cNvSpPr txBox="1"/>
          <p:nvPr>
            <p:ph idx="2" type="subTitle"/>
          </p:nvPr>
        </p:nvSpPr>
        <p:spPr>
          <a:xfrm>
            <a:off x="722375" y="1495950"/>
            <a:ext cx="3441900" cy="215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  <p:grpSp>
        <p:nvGrpSpPr>
          <p:cNvPr id="275" name="Google Shape;275;p19"/>
          <p:cNvGrpSpPr/>
          <p:nvPr/>
        </p:nvGrpSpPr>
        <p:grpSpPr>
          <a:xfrm>
            <a:off x="376348" y="4194715"/>
            <a:ext cx="176411" cy="490281"/>
            <a:chOff x="5721650" y="2394750"/>
            <a:chExt cx="240900" cy="669600"/>
          </a:xfrm>
        </p:grpSpPr>
        <p:sp>
          <p:nvSpPr>
            <p:cNvPr id="276" name="Google Shape;276;p19"/>
            <p:cNvSpPr/>
            <p:nvPr/>
          </p:nvSpPr>
          <p:spPr>
            <a:xfrm>
              <a:off x="5721650" y="2394750"/>
              <a:ext cx="240900" cy="207875"/>
            </a:xfrm>
            <a:custGeom>
              <a:rect b="b" l="l" r="r" t="t"/>
              <a:pathLst>
                <a:path extrusionOk="0" h="8315" w="9636">
                  <a:moveTo>
                    <a:pt x="4839" y="0"/>
                  </a:moveTo>
                  <a:lnTo>
                    <a:pt x="0" y="8315"/>
                  </a:lnTo>
                  <a:lnTo>
                    <a:pt x="9636" y="8315"/>
                  </a:lnTo>
                  <a:lnTo>
                    <a:pt x="483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19"/>
            <p:cNvSpPr/>
            <p:nvPr/>
          </p:nvSpPr>
          <p:spPr>
            <a:xfrm>
              <a:off x="5721650" y="2625625"/>
              <a:ext cx="240900" cy="207900"/>
            </a:xfrm>
            <a:custGeom>
              <a:rect b="b" l="l" r="r" t="t"/>
              <a:pathLst>
                <a:path extrusionOk="0" h="8316" w="9636">
                  <a:moveTo>
                    <a:pt x="4839" y="1"/>
                  </a:moveTo>
                  <a:lnTo>
                    <a:pt x="0" y="8316"/>
                  </a:lnTo>
                  <a:lnTo>
                    <a:pt x="9636" y="8316"/>
                  </a:lnTo>
                  <a:lnTo>
                    <a:pt x="483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19"/>
            <p:cNvSpPr/>
            <p:nvPr/>
          </p:nvSpPr>
          <p:spPr>
            <a:xfrm>
              <a:off x="5721650" y="2855500"/>
              <a:ext cx="240900" cy="208850"/>
            </a:xfrm>
            <a:custGeom>
              <a:rect b="b" l="l" r="r" t="t"/>
              <a:pathLst>
                <a:path extrusionOk="0" h="8354" w="9636">
                  <a:moveTo>
                    <a:pt x="4839" y="0"/>
                  </a:moveTo>
                  <a:lnTo>
                    <a:pt x="0" y="8353"/>
                  </a:lnTo>
                  <a:lnTo>
                    <a:pt x="9636" y="8353"/>
                  </a:lnTo>
                  <a:lnTo>
                    <a:pt x="48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" name="Google Shape;280;p20"/>
          <p:cNvGrpSpPr/>
          <p:nvPr/>
        </p:nvGrpSpPr>
        <p:grpSpPr>
          <a:xfrm>
            <a:off x="0" y="0"/>
            <a:ext cx="9146375" cy="5143500"/>
            <a:chOff x="0" y="0"/>
            <a:chExt cx="9146375" cy="5143500"/>
          </a:xfrm>
        </p:grpSpPr>
        <p:sp>
          <p:nvSpPr>
            <p:cNvPr id="281" name="Google Shape;281;p20"/>
            <p:cNvSpPr/>
            <p:nvPr/>
          </p:nvSpPr>
          <p:spPr>
            <a:xfrm rot="-5400000">
              <a:off x="4440425" y="612000"/>
              <a:ext cx="176400" cy="8886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82" name="Google Shape;282;p20"/>
            <p:cNvGrpSpPr/>
            <p:nvPr/>
          </p:nvGrpSpPr>
          <p:grpSpPr>
            <a:xfrm>
              <a:off x="0" y="0"/>
              <a:ext cx="9146375" cy="5143500"/>
              <a:chOff x="0" y="0"/>
              <a:chExt cx="9146375" cy="5143500"/>
            </a:xfrm>
          </p:grpSpPr>
          <p:sp>
            <p:nvSpPr>
              <p:cNvPr id="283" name="Google Shape;283;p20"/>
              <p:cNvSpPr/>
              <p:nvPr/>
            </p:nvSpPr>
            <p:spPr>
              <a:xfrm>
                <a:off x="8969975" y="0"/>
                <a:ext cx="176400" cy="5143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4" name="Google Shape;284;p20"/>
              <p:cNvSpPr/>
              <p:nvPr/>
            </p:nvSpPr>
            <p:spPr>
              <a:xfrm rot="-5400000">
                <a:off x="4448000" y="-4355100"/>
                <a:ext cx="176400" cy="88866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5" name="Google Shape;285;p20"/>
              <p:cNvSpPr/>
              <p:nvPr/>
            </p:nvSpPr>
            <p:spPr>
              <a:xfrm>
                <a:off x="0" y="0"/>
                <a:ext cx="176400" cy="5143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86" name="Google Shape;286;p2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7" name="Google Shape;287;p20"/>
          <p:cNvSpPr txBox="1"/>
          <p:nvPr>
            <p:ph idx="1" type="subTitle"/>
          </p:nvPr>
        </p:nvSpPr>
        <p:spPr>
          <a:xfrm>
            <a:off x="1897925" y="2614825"/>
            <a:ext cx="1995000" cy="14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288" name="Google Shape;288;p20"/>
          <p:cNvSpPr txBox="1"/>
          <p:nvPr>
            <p:ph idx="2" type="subTitle"/>
          </p:nvPr>
        </p:nvSpPr>
        <p:spPr>
          <a:xfrm>
            <a:off x="4155198" y="2614825"/>
            <a:ext cx="1995000" cy="14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289" name="Google Shape;289;p20"/>
          <p:cNvSpPr txBox="1"/>
          <p:nvPr>
            <p:ph idx="3" type="subTitle"/>
          </p:nvPr>
        </p:nvSpPr>
        <p:spPr>
          <a:xfrm>
            <a:off x="6435772" y="2614825"/>
            <a:ext cx="1995000" cy="14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290" name="Google Shape;290;p20"/>
          <p:cNvSpPr txBox="1"/>
          <p:nvPr>
            <p:ph idx="4" type="subTitle"/>
          </p:nvPr>
        </p:nvSpPr>
        <p:spPr>
          <a:xfrm>
            <a:off x="1897925" y="2237500"/>
            <a:ext cx="1995000" cy="41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Work Sans SemiBold"/>
              <a:buNone/>
              <a:defRPr sz="2200">
                <a:solidFill>
                  <a:schemeClr val="dk1"/>
                </a:solidFill>
                <a:latin typeface="Work Sans SemiBold"/>
                <a:ea typeface="Work Sans SemiBold"/>
                <a:cs typeface="Work Sans SemiBold"/>
                <a:sym typeface="Work Sans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Work Sans SemiBold"/>
              <a:buNone/>
              <a:defRPr sz="2400">
                <a:latin typeface="Work Sans SemiBold"/>
                <a:ea typeface="Work Sans SemiBold"/>
                <a:cs typeface="Work Sans SemiBold"/>
                <a:sym typeface="Work Sans Semi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Work Sans SemiBold"/>
              <a:buNone/>
              <a:defRPr sz="2400">
                <a:latin typeface="Work Sans SemiBold"/>
                <a:ea typeface="Work Sans SemiBold"/>
                <a:cs typeface="Work Sans SemiBold"/>
                <a:sym typeface="Work Sans Semi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Work Sans SemiBold"/>
              <a:buNone/>
              <a:defRPr sz="2400">
                <a:latin typeface="Work Sans SemiBold"/>
                <a:ea typeface="Work Sans SemiBold"/>
                <a:cs typeface="Work Sans SemiBold"/>
                <a:sym typeface="Work Sans Semi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Work Sans SemiBold"/>
              <a:buNone/>
              <a:defRPr sz="2400">
                <a:latin typeface="Work Sans SemiBold"/>
                <a:ea typeface="Work Sans SemiBold"/>
                <a:cs typeface="Work Sans SemiBold"/>
                <a:sym typeface="Work Sans Semi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Work Sans SemiBold"/>
              <a:buNone/>
              <a:defRPr sz="2400">
                <a:latin typeface="Work Sans SemiBold"/>
                <a:ea typeface="Work Sans SemiBold"/>
                <a:cs typeface="Work Sans SemiBold"/>
                <a:sym typeface="Work Sans Semi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Work Sans SemiBold"/>
              <a:buNone/>
              <a:defRPr sz="2400">
                <a:latin typeface="Work Sans SemiBold"/>
                <a:ea typeface="Work Sans SemiBold"/>
                <a:cs typeface="Work Sans SemiBold"/>
                <a:sym typeface="Work Sans Semi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Work Sans SemiBold"/>
              <a:buNone/>
              <a:defRPr sz="2400">
                <a:latin typeface="Work Sans SemiBold"/>
                <a:ea typeface="Work Sans SemiBold"/>
                <a:cs typeface="Work Sans SemiBold"/>
                <a:sym typeface="Work Sans Semi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Work Sans SemiBold"/>
              <a:buNone/>
              <a:defRPr sz="2400">
                <a:latin typeface="Work Sans SemiBold"/>
                <a:ea typeface="Work Sans SemiBold"/>
                <a:cs typeface="Work Sans SemiBold"/>
                <a:sym typeface="Work Sans SemiBold"/>
              </a:defRPr>
            </a:lvl9pPr>
          </a:lstStyle>
          <a:p/>
        </p:txBody>
      </p:sp>
      <p:sp>
        <p:nvSpPr>
          <p:cNvPr id="291" name="Google Shape;291;p20"/>
          <p:cNvSpPr txBox="1"/>
          <p:nvPr>
            <p:ph idx="5" type="subTitle"/>
          </p:nvPr>
        </p:nvSpPr>
        <p:spPr>
          <a:xfrm>
            <a:off x="4155198" y="2237500"/>
            <a:ext cx="1995000" cy="41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Work Sans SemiBold"/>
              <a:buNone/>
              <a:defRPr sz="2200">
                <a:solidFill>
                  <a:schemeClr val="dk1"/>
                </a:solidFill>
                <a:latin typeface="Work Sans SemiBold"/>
                <a:ea typeface="Work Sans SemiBold"/>
                <a:cs typeface="Work Sans SemiBold"/>
                <a:sym typeface="Work Sans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Work Sans SemiBold"/>
              <a:buNone/>
              <a:defRPr sz="2400">
                <a:latin typeface="Work Sans SemiBold"/>
                <a:ea typeface="Work Sans SemiBold"/>
                <a:cs typeface="Work Sans SemiBold"/>
                <a:sym typeface="Work Sans Semi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Work Sans SemiBold"/>
              <a:buNone/>
              <a:defRPr sz="2400">
                <a:latin typeface="Work Sans SemiBold"/>
                <a:ea typeface="Work Sans SemiBold"/>
                <a:cs typeface="Work Sans SemiBold"/>
                <a:sym typeface="Work Sans Semi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Work Sans SemiBold"/>
              <a:buNone/>
              <a:defRPr sz="2400">
                <a:latin typeface="Work Sans SemiBold"/>
                <a:ea typeface="Work Sans SemiBold"/>
                <a:cs typeface="Work Sans SemiBold"/>
                <a:sym typeface="Work Sans Semi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Work Sans SemiBold"/>
              <a:buNone/>
              <a:defRPr sz="2400">
                <a:latin typeface="Work Sans SemiBold"/>
                <a:ea typeface="Work Sans SemiBold"/>
                <a:cs typeface="Work Sans SemiBold"/>
                <a:sym typeface="Work Sans Semi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Work Sans SemiBold"/>
              <a:buNone/>
              <a:defRPr sz="2400">
                <a:latin typeface="Work Sans SemiBold"/>
                <a:ea typeface="Work Sans SemiBold"/>
                <a:cs typeface="Work Sans SemiBold"/>
                <a:sym typeface="Work Sans Semi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Work Sans SemiBold"/>
              <a:buNone/>
              <a:defRPr sz="2400">
                <a:latin typeface="Work Sans SemiBold"/>
                <a:ea typeface="Work Sans SemiBold"/>
                <a:cs typeface="Work Sans SemiBold"/>
                <a:sym typeface="Work Sans Semi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Work Sans SemiBold"/>
              <a:buNone/>
              <a:defRPr sz="2400">
                <a:latin typeface="Work Sans SemiBold"/>
                <a:ea typeface="Work Sans SemiBold"/>
                <a:cs typeface="Work Sans SemiBold"/>
                <a:sym typeface="Work Sans Semi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Work Sans SemiBold"/>
              <a:buNone/>
              <a:defRPr sz="2400">
                <a:latin typeface="Work Sans SemiBold"/>
                <a:ea typeface="Work Sans SemiBold"/>
                <a:cs typeface="Work Sans SemiBold"/>
                <a:sym typeface="Work Sans SemiBold"/>
              </a:defRPr>
            </a:lvl9pPr>
          </a:lstStyle>
          <a:p/>
        </p:txBody>
      </p:sp>
      <p:sp>
        <p:nvSpPr>
          <p:cNvPr id="292" name="Google Shape;292;p20"/>
          <p:cNvSpPr txBox="1"/>
          <p:nvPr>
            <p:ph idx="6" type="subTitle"/>
          </p:nvPr>
        </p:nvSpPr>
        <p:spPr>
          <a:xfrm>
            <a:off x="6435772" y="2237500"/>
            <a:ext cx="1995000" cy="41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Work Sans SemiBold"/>
              <a:buNone/>
              <a:defRPr sz="2200">
                <a:solidFill>
                  <a:schemeClr val="dk1"/>
                </a:solidFill>
                <a:latin typeface="Work Sans SemiBold"/>
                <a:ea typeface="Work Sans SemiBold"/>
                <a:cs typeface="Work Sans SemiBold"/>
                <a:sym typeface="Work Sans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Work Sans SemiBold"/>
              <a:buNone/>
              <a:defRPr sz="2400">
                <a:latin typeface="Work Sans SemiBold"/>
                <a:ea typeface="Work Sans SemiBold"/>
                <a:cs typeface="Work Sans SemiBold"/>
                <a:sym typeface="Work Sans Semi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Work Sans SemiBold"/>
              <a:buNone/>
              <a:defRPr sz="2400">
                <a:latin typeface="Work Sans SemiBold"/>
                <a:ea typeface="Work Sans SemiBold"/>
                <a:cs typeface="Work Sans SemiBold"/>
                <a:sym typeface="Work Sans Semi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Work Sans SemiBold"/>
              <a:buNone/>
              <a:defRPr sz="2400">
                <a:latin typeface="Work Sans SemiBold"/>
                <a:ea typeface="Work Sans SemiBold"/>
                <a:cs typeface="Work Sans SemiBold"/>
                <a:sym typeface="Work Sans Semi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Work Sans SemiBold"/>
              <a:buNone/>
              <a:defRPr sz="2400">
                <a:latin typeface="Work Sans SemiBold"/>
                <a:ea typeface="Work Sans SemiBold"/>
                <a:cs typeface="Work Sans SemiBold"/>
                <a:sym typeface="Work Sans Semi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Work Sans SemiBold"/>
              <a:buNone/>
              <a:defRPr sz="2400">
                <a:latin typeface="Work Sans SemiBold"/>
                <a:ea typeface="Work Sans SemiBold"/>
                <a:cs typeface="Work Sans SemiBold"/>
                <a:sym typeface="Work Sans Semi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Work Sans SemiBold"/>
              <a:buNone/>
              <a:defRPr sz="2400">
                <a:latin typeface="Work Sans SemiBold"/>
                <a:ea typeface="Work Sans SemiBold"/>
                <a:cs typeface="Work Sans SemiBold"/>
                <a:sym typeface="Work Sans Semi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Work Sans SemiBold"/>
              <a:buNone/>
              <a:defRPr sz="2400">
                <a:latin typeface="Work Sans SemiBold"/>
                <a:ea typeface="Work Sans SemiBold"/>
                <a:cs typeface="Work Sans SemiBold"/>
                <a:sym typeface="Work Sans Semi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Work Sans SemiBold"/>
              <a:buNone/>
              <a:defRPr sz="2400">
                <a:latin typeface="Work Sans SemiBold"/>
                <a:ea typeface="Work Sans SemiBold"/>
                <a:cs typeface="Work Sans SemiBold"/>
                <a:sym typeface="Work Sans SemiBold"/>
              </a:defRPr>
            </a:lvl9pPr>
          </a:lstStyle>
          <a:p/>
        </p:txBody>
      </p:sp>
      <p:grpSp>
        <p:nvGrpSpPr>
          <p:cNvPr id="293" name="Google Shape;293;p20"/>
          <p:cNvGrpSpPr/>
          <p:nvPr/>
        </p:nvGrpSpPr>
        <p:grpSpPr>
          <a:xfrm rot="5400000">
            <a:off x="7336811" y="4534103"/>
            <a:ext cx="176411" cy="490281"/>
            <a:chOff x="5721650" y="2394750"/>
            <a:chExt cx="240900" cy="669600"/>
          </a:xfrm>
        </p:grpSpPr>
        <p:sp>
          <p:nvSpPr>
            <p:cNvPr id="294" name="Google Shape;294;p20"/>
            <p:cNvSpPr/>
            <p:nvPr/>
          </p:nvSpPr>
          <p:spPr>
            <a:xfrm>
              <a:off x="5721650" y="2394750"/>
              <a:ext cx="240900" cy="207875"/>
            </a:xfrm>
            <a:custGeom>
              <a:rect b="b" l="l" r="r" t="t"/>
              <a:pathLst>
                <a:path extrusionOk="0" h="8315" w="9636">
                  <a:moveTo>
                    <a:pt x="4839" y="0"/>
                  </a:moveTo>
                  <a:lnTo>
                    <a:pt x="0" y="8315"/>
                  </a:lnTo>
                  <a:lnTo>
                    <a:pt x="9636" y="8315"/>
                  </a:lnTo>
                  <a:lnTo>
                    <a:pt x="483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20"/>
            <p:cNvSpPr/>
            <p:nvPr/>
          </p:nvSpPr>
          <p:spPr>
            <a:xfrm>
              <a:off x="5721650" y="2625625"/>
              <a:ext cx="240900" cy="207900"/>
            </a:xfrm>
            <a:custGeom>
              <a:rect b="b" l="l" r="r" t="t"/>
              <a:pathLst>
                <a:path extrusionOk="0" h="8316" w="9636">
                  <a:moveTo>
                    <a:pt x="4839" y="1"/>
                  </a:moveTo>
                  <a:lnTo>
                    <a:pt x="0" y="8316"/>
                  </a:lnTo>
                  <a:lnTo>
                    <a:pt x="9636" y="8316"/>
                  </a:lnTo>
                  <a:lnTo>
                    <a:pt x="483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20"/>
            <p:cNvSpPr/>
            <p:nvPr/>
          </p:nvSpPr>
          <p:spPr>
            <a:xfrm>
              <a:off x="5721650" y="2855500"/>
              <a:ext cx="240900" cy="208850"/>
            </a:xfrm>
            <a:custGeom>
              <a:rect b="b" l="l" r="r" t="t"/>
              <a:pathLst>
                <a:path extrusionOk="0" h="8354" w="9636">
                  <a:moveTo>
                    <a:pt x="4839" y="0"/>
                  </a:moveTo>
                  <a:lnTo>
                    <a:pt x="0" y="8353"/>
                  </a:lnTo>
                  <a:lnTo>
                    <a:pt x="9636" y="8353"/>
                  </a:lnTo>
                  <a:lnTo>
                    <a:pt x="48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oogle Shape;22;p3"/>
          <p:cNvGrpSpPr/>
          <p:nvPr/>
        </p:nvGrpSpPr>
        <p:grpSpPr>
          <a:xfrm>
            <a:off x="0" y="0"/>
            <a:ext cx="9146375" cy="5143500"/>
            <a:chOff x="0" y="0"/>
            <a:chExt cx="9146375" cy="5143500"/>
          </a:xfrm>
        </p:grpSpPr>
        <p:grpSp>
          <p:nvGrpSpPr>
            <p:cNvPr id="23" name="Google Shape;23;p3"/>
            <p:cNvGrpSpPr/>
            <p:nvPr/>
          </p:nvGrpSpPr>
          <p:grpSpPr>
            <a:xfrm>
              <a:off x="0" y="0"/>
              <a:ext cx="9146375" cy="5143500"/>
              <a:chOff x="0" y="0"/>
              <a:chExt cx="9146375" cy="5143500"/>
            </a:xfrm>
          </p:grpSpPr>
          <p:sp>
            <p:nvSpPr>
              <p:cNvPr id="24" name="Google Shape;24;p3"/>
              <p:cNvSpPr/>
              <p:nvPr/>
            </p:nvSpPr>
            <p:spPr>
              <a:xfrm>
                <a:off x="0" y="0"/>
                <a:ext cx="176400" cy="5143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Google Shape;25;p3"/>
              <p:cNvSpPr/>
              <p:nvPr/>
            </p:nvSpPr>
            <p:spPr>
              <a:xfrm>
                <a:off x="8969975" y="0"/>
                <a:ext cx="176400" cy="5143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p3"/>
              <p:cNvSpPr/>
              <p:nvPr/>
            </p:nvSpPr>
            <p:spPr>
              <a:xfrm rot="-5400000">
                <a:off x="4448000" y="-4355100"/>
                <a:ext cx="176400" cy="88866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7" name="Google Shape;27;p3"/>
            <p:cNvSpPr/>
            <p:nvPr/>
          </p:nvSpPr>
          <p:spPr>
            <a:xfrm rot="-5400000">
              <a:off x="4440425" y="612000"/>
              <a:ext cx="176400" cy="8886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3"/>
          <p:cNvSpPr txBox="1"/>
          <p:nvPr>
            <p:ph type="title"/>
          </p:nvPr>
        </p:nvSpPr>
        <p:spPr>
          <a:xfrm>
            <a:off x="4310275" y="2571013"/>
            <a:ext cx="4120500" cy="9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9" name="Google Shape;29;p3"/>
          <p:cNvSpPr txBox="1"/>
          <p:nvPr>
            <p:ph hasCustomPrompt="1" idx="2" type="title"/>
          </p:nvPr>
        </p:nvSpPr>
        <p:spPr>
          <a:xfrm>
            <a:off x="4310275" y="1729213"/>
            <a:ext cx="1144200" cy="841800"/>
          </a:xfrm>
          <a:prstGeom prst="rect">
            <a:avLst/>
          </a:prstGeom>
          <a:solidFill>
            <a:schemeClr val="dk2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Work Sans"/>
              <a:buNone/>
              <a:defRPr sz="6000">
                <a:latin typeface="Work Sans"/>
                <a:ea typeface="Work Sans"/>
                <a:cs typeface="Work Sans"/>
                <a:sym typeface="Work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Work Sans"/>
              <a:buNone/>
              <a:defRPr sz="60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Work Sans"/>
              <a:buNone/>
              <a:defRPr sz="60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Work Sans"/>
              <a:buNone/>
              <a:defRPr sz="60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Work Sans"/>
              <a:buNone/>
              <a:defRPr sz="60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Work Sans"/>
              <a:buNone/>
              <a:defRPr sz="60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Work Sans"/>
              <a:buNone/>
              <a:defRPr sz="60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Work Sans"/>
              <a:buNone/>
              <a:defRPr sz="60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Work Sans"/>
              <a:buNone/>
              <a:defRPr sz="60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r>
              <a:t>xx%</a:t>
            </a:r>
          </a:p>
        </p:txBody>
      </p:sp>
      <p:grpSp>
        <p:nvGrpSpPr>
          <p:cNvPr id="30" name="Google Shape;30;p3"/>
          <p:cNvGrpSpPr/>
          <p:nvPr/>
        </p:nvGrpSpPr>
        <p:grpSpPr>
          <a:xfrm rot="-5400000">
            <a:off x="7986611" y="4502778"/>
            <a:ext cx="176411" cy="490281"/>
            <a:chOff x="5721650" y="2394750"/>
            <a:chExt cx="240900" cy="669600"/>
          </a:xfrm>
        </p:grpSpPr>
        <p:sp>
          <p:nvSpPr>
            <p:cNvPr id="31" name="Google Shape;31;p3"/>
            <p:cNvSpPr/>
            <p:nvPr/>
          </p:nvSpPr>
          <p:spPr>
            <a:xfrm>
              <a:off x="5721650" y="2394750"/>
              <a:ext cx="240900" cy="207875"/>
            </a:xfrm>
            <a:custGeom>
              <a:rect b="b" l="l" r="r" t="t"/>
              <a:pathLst>
                <a:path extrusionOk="0" h="8315" w="9636">
                  <a:moveTo>
                    <a:pt x="4839" y="0"/>
                  </a:moveTo>
                  <a:lnTo>
                    <a:pt x="0" y="8315"/>
                  </a:lnTo>
                  <a:lnTo>
                    <a:pt x="9636" y="8315"/>
                  </a:lnTo>
                  <a:lnTo>
                    <a:pt x="483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5721650" y="2625625"/>
              <a:ext cx="240900" cy="207900"/>
            </a:xfrm>
            <a:custGeom>
              <a:rect b="b" l="l" r="r" t="t"/>
              <a:pathLst>
                <a:path extrusionOk="0" h="8316" w="9636">
                  <a:moveTo>
                    <a:pt x="4839" y="1"/>
                  </a:moveTo>
                  <a:lnTo>
                    <a:pt x="0" y="8316"/>
                  </a:lnTo>
                  <a:lnTo>
                    <a:pt x="9636" y="8316"/>
                  </a:lnTo>
                  <a:lnTo>
                    <a:pt x="483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5721650" y="2855500"/>
              <a:ext cx="240900" cy="208850"/>
            </a:xfrm>
            <a:custGeom>
              <a:rect b="b" l="l" r="r" t="t"/>
              <a:pathLst>
                <a:path extrusionOk="0" h="8354" w="9636">
                  <a:moveTo>
                    <a:pt x="4839" y="0"/>
                  </a:moveTo>
                  <a:lnTo>
                    <a:pt x="0" y="8353"/>
                  </a:lnTo>
                  <a:lnTo>
                    <a:pt x="9636" y="8353"/>
                  </a:lnTo>
                  <a:lnTo>
                    <a:pt x="48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8" name="Google Shape;298;p21"/>
          <p:cNvGrpSpPr/>
          <p:nvPr/>
        </p:nvGrpSpPr>
        <p:grpSpPr>
          <a:xfrm>
            <a:off x="0" y="0"/>
            <a:ext cx="9146375" cy="5143500"/>
            <a:chOff x="0" y="0"/>
            <a:chExt cx="9146375" cy="5143500"/>
          </a:xfrm>
        </p:grpSpPr>
        <p:sp>
          <p:nvSpPr>
            <p:cNvPr id="299" name="Google Shape;299;p21"/>
            <p:cNvSpPr/>
            <p:nvPr/>
          </p:nvSpPr>
          <p:spPr>
            <a:xfrm rot="-5400000">
              <a:off x="4440425" y="612000"/>
              <a:ext cx="176400" cy="8886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00" name="Google Shape;300;p21"/>
            <p:cNvGrpSpPr/>
            <p:nvPr/>
          </p:nvGrpSpPr>
          <p:grpSpPr>
            <a:xfrm>
              <a:off x="0" y="0"/>
              <a:ext cx="9146375" cy="5143500"/>
              <a:chOff x="0" y="0"/>
              <a:chExt cx="9146375" cy="5143500"/>
            </a:xfrm>
          </p:grpSpPr>
          <p:sp>
            <p:nvSpPr>
              <p:cNvPr id="301" name="Google Shape;301;p21"/>
              <p:cNvSpPr/>
              <p:nvPr/>
            </p:nvSpPr>
            <p:spPr>
              <a:xfrm>
                <a:off x="8969975" y="0"/>
                <a:ext cx="176400" cy="5143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2" name="Google Shape;302;p21"/>
              <p:cNvSpPr/>
              <p:nvPr/>
            </p:nvSpPr>
            <p:spPr>
              <a:xfrm rot="-5400000">
                <a:off x="4448000" y="-4355100"/>
                <a:ext cx="176400" cy="88866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" name="Google Shape;303;p21"/>
              <p:cNvSpPr/>
              <p:nvPr/>
            </p:nvSpPr>
            <p:spPr>
              <a:xfrm>
                <a:off x="0" y="0"/>
                <a:ext cx="176400" cy="5143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304" name="Google Shape;304;p2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05" name="Google Shape;305;p21"/>
          <p:cNvSpPr txBox="1"/>
          <p:nvPr>
            <p:ph idx="1" type="subTitle"/>
          </p:nvPr>
        </p:nvSpPr>
        <p:spPr>
          <a:xfrm>
            <a:off x="1430163" y="1792850"/>
            <a:ext cx="2559000" cy="85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306" name="Google Shape;306;p21"/>
          <p:cNvSpPr txBox="1"/>
          <p:nvPr>
            <p:ph idx="2" type="subTitle"/>
          </p:nvPr>
        </p:nvSpPr>
        <p:spPr>
          <a:xfrm>
            <a:off x="5364133" y="1792850"/>
            <a:ext cx="2559000" cy="85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307" name="Google Shape;307;p21"/>
          <p:cNvSpPr txBox="1"/>
          <p:nvPr>
            <p:ph idx="3" type="subTitle"/>
          </p:nvPr>
        </p:nvSpPr>
        <p:spPr>
          <a:xfrm>
            <a:off x="1430163" y="3418875"/>
            <a:ext cx="2559000" cy="85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308" name="Google Shape;308;p21"/>
          <p:cNvSpPr txBox="1"/>
          <p:nvPr>
            <p:ph idx="4" type="subTitle"/>
          </p:nvPr>
        </p:nvSpPr>
        <p:spPr>
          <a:xfrm>
            <a:off x="5364133" y="3418875"/>
            <a:ext cx="2559000" cy="85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309" name="Google Shape;309;p21"/>
          <p:cNvSpPr txBox="1"/>
          <p:nvPr>
            <p:ph idx="5" type="subTitle"/>
          </p:nvPr>
        </p:nvSpPr>
        <p:spPr>
          <a:xfrm>
            <a:off x="1430163" y="1499500"/>
            <a:ext cx="25590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Work Sans SemiBold"/>
              <a:buNone/>
              <a:defRPr sz="2200">
                <a:solidFill>
                  <a:schemeClr val="dk1"/>
                </a:solidFill>
                <a:latin typeface="Work Sans SemiBold"/>
                <a:ea typeface="Work Sans SemiBold"/>
                <a:cs typeface="Work Sans SemiBold"/>
                <a:sym typeface="Work Sans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Work Sans SemiBold"/>
              <a:buNone/>
              <a:defRPr sz="2400">
                <a:latin typeface="Work Sans SemiBold"/>
                <a:ea typeface="Work Sans SemiBold"/>
                <a:cs typeface="Work Sans SemiBold"/>
                <a:sym typeface="Work Sans Semi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Work Sans SemiBold"/>
              <a:buNone/>
              <a:defRPr sz="2400">
                <a:latin typeface="Work Sans SemiBold"/>
                <a:ea typeface="Work Sans SemiBold"/>
                <a:cs typeface="Work Sans SemiBold"/>
                <a:sym typeface="Work Sans Semi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Work Sans SemiBold"/>
              <a:buNone/>
              <a:defRPr sz="2400">
                <a:latin typeface="Work Sans SemiBold"/>
                <a:ea typeface="Work Sans SemiBold"/>
                <a:cs typeface="Work Sans SemiBold"/>
                <a:sym typeface="Work Sans Semi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Work Sans SemiBold"/>
              <a:buNone/>
              <a:defRPr sz="2400">
                <a:latin typeface="Work Sans SemiBold"/>
                <a:ea typeface="Work Sans SemiBold"/>
                <a:cs typeface="Work Sans SemiBold"/>
                <a:sym typeface="Work Sans Semi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Work Sans SemiBold"/>
              <a:buNone/>
              <a:defRPr sz="2400">
                <a:latin typeface="Work Sans SemiBold"/>
                <a:ea typeface="Work Sans SemiBold"/>
                <a:cs typeface="Work Sans SemiBold"/>
                <a:sym typeface="Work Sans Semi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Work Sans SemiBold"/>
              <a:buNone/>
              <a:defRPr sz="2400">
                <a:latin typeface="Work Sans SemiBold"/>
                <a:ea typeface="Work Sans SemiBold"/>
                <a:cs typeface="Work Sans SemiBold"/>
                <a:sym typeface="Work Sans Semi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Work Sans SemiBold"/>
              <a:buNone/>
              <a:defRPr sz="2400">
                <a:latin typeface="Work Sans SemiBold"/>
                <a:ea typeface="Work Sans SemiBold"/>
                <a:cs typeface="Work Sans SemiBold"/>
                <a:sym typeface="Work Sans Semi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Work Sans SemiBold"/>
              <a:buNone/>
              <a:defRPr sz="2400">
                <a:latin typeface="Work Sans SemiBold"/>
                <a:ea typeface="Work Sans SemiBold"/>
                <a:cs typeface="Work Sans SemiBold"/>
                <a:sym typeface="Work Sans SemiBold"/>
              </a:defRPr>
            </a:lvl9pPr>
          </a:lstStyle>
          <a:p/>
        </p:txBody>
      </p:sp>
      <p:sp>
        <p:nvSpPr>
          <p:cNvPr id="310" name="Google Shape;310;p21"/>
          <p:cNvSpPr txBox="1"/>
          <p:nvPr>
            <p:ph idx="6" type="subTitle"/>
          </p:nvPr>
        </p:nvSpPr>
        <p:spPr>
          <a:xfrm>
            <a:off x="1430163" y="3125600"/>
            <a:ext cx="25590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Work Sans SemiBold"/>
              <a:buNone/>
              <a:defRPr sz="2200">
                <a:solidFill>
                  <a:schemeClr val="dk1"/>
                </a:solidFill>
                <a:latin typeface="Work Sans SemiBold"/>
                <a:ea typeface="Work Sans SemiBold"/>
                <a:cs typeface="Work Sans SemiBold"/>
                <a:sym typeface="Work Sans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Work Sans SemiBold"/>
              <a:buNone/>
              <a:defRPr sz="2400">
                <a:latin typeface="Work Sans SemiBold"/>
                <a:ea typeface="Work Sans SemiBold"/>
                <a:cs typeface="Work Sans SemiBold"/>
                <a:sym typeface="Work Sans Semi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Work Sans SemiBold"/>
              <a:buNone/>
              <a:defRPr sz="2400">
                <a:latin typeface="Work Sans SemiBold"/>
                <a:ea typeface="Work Sans SemiBold"/>
                <a:cs typeface="Work Sans SemiBold"/>
                <a:sym typeface="Work Sans Semi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Work Sans SemiBold"/>
              <a:buNone/>
              <a:defRPr sz="2400">
                <a:latin typeface="Work Sans SemiBold"/>
                <a:ea typeface="Work Sans SemiBold"/>
                <a:cs typeface="Work Sans SemiBold"/>
                <a:sym typeface="Work Sans Semi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Work Sans SemiBold"/>
              <a:buNone/>
              <a:defRPr sz="2400">
                <a:latin typeface="Work Sans SemiBold"/>
                <a:ea typeface="Work Sans SemiBold"/>
                <a:cs typeface="Work Sans SemiBold"/>
                <a:sym typeface="Work Sans Semi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Work Sans SemiBold"/>
              <a:buNone/>
              <a:defRPr sz="2400">
                <a:latin typeface="Work Sans SemiBold"/>
                <a:ea typeface="Work Sans SemiBold"/>
                <a:cs typeface="Work Sans SemiBold"/>
                <a:sym typeface="Work Sans Semi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Work Sans SemiBold"/>
              <a:buNone/>
              <a:defRPr sz="2400">
                <a:latin typeface="Work Sans SemiBold"/>
                <a:ea typeface="Work Sans SemiBold"/>
                <a:cs typeface="Work Sans SemiBold"/>
                <a:sym typeface="Work Sans Semi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Work Sans SemiBold"/>
              <a:buNone/>
              <a:defRPr sz="2400">
                <a:latin typeface="Work Sans SemiBold"/>
                <a:ea typeface="Work Sans SemiBold"/>
                <a:cs typeface="Work Sans SemiBold"/>
                <a:sym typeface="Work Sans Semi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Work Sans SemiBold"/>
              <a:buNone/>
              <a:defRPr sz="2400">
                <a:latin typeface="Work Sans SemiBold"/>
                <a:ea typeface="Work Sans SemiBold"/>
                <a:cs typeface="Work Sans SemiBold"/>
                <a:sym typeface="Work Sans SemiBold"/>
              </a:defRPr>
            </a:lvl9pPr>
          </a:lstStyle>
          <a:p/>
        </p:txBody>
      </p:sp>
      <p:sp>
        <p:nvSpPr>
          <p:cNvPr id="311" name="Google Shape;311;p21"/>
          <p:cNvSpPr txBox="1"/>
          <p:nvPr>
            <p:ph idx="7" type="subTitle"/>
          </p:nvPr>
        </p:nvSpPr>
        <p:spPr>
          <a:xfrm>
            <a:off x="5364127" y="1499500"/>
            <a:ext cx="25590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Work Sans SemiBold"/>
              <a:buNone/>
              <a:defRPr sz="2200">
                <a:solidFill>
                  <a:schemeClr val="dk1"/>
                </a:solidFill>
                <a:latin typeface="Work Sans SemiBold"/>
                <a:ea typeface="Work Sans SemiBold"/>
                <a:cs typeface="Work Sans SemiBold"/>
                <a:sym typeface="Work Sans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Work Sans SemiBold"/>
              <a:buNone/>
              <a:defRPr sz="2400">
                <a:latin typeface="Work Sans SemiBold"/>
                <a:ea typeface="Work Sans SemiBold"/>
                <a:cs typeface="Work Sans SemiBold"/>
                <a:sym typeface="Work Sans Semi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Work Sans SemiBold"/>
              <a:buNone/>
              <a:defRPr sz="2400">
                <a:latin typeface="Work Sans SemiBold"/>
                <a:ea typeface="Work Sans SemiBold"/>
                <a:cs typeface="Work Sans SemiBold"/>
                <a:sym typeface="Work Sans Semi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Work Sans SemiBold"/>
              <a:buNone/>
              <a:defRPr sz="2400">
                <a:latin typeface="Work Sans SemiBold"/>
                <a:ea typeface="Work Sans SemiBold"/>
                <a:cs typeface="Work Sans SemiBold"/>
                <a:sym typeface="Work Sans Semi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Work Sans SemiBold"/>
              <a:buNone/>
              <a:defRPr sz="2400">
                <a:latin typeface="Work Sans SemiBold"/>
                <a:ea typeface="Work Sans SemiBold"/>
                <a:cs typeface="Work Sans SemiBold"/>
                <a:sym typeface="Work Sans Semi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Work Sans SemiBold"/>
              <a:buNone/>
              <a:defRPr sz="2400">
                <a:latin typeface="Work Sans SemiBold"/>
                <a:ea typeface="Work Sans SemiBold"/>
                <a:cs typeface="Work Sans SemiBold"/>
                <a:sym typeface="Work Sans Semi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Work Sans SemiBold"/>
              <a:buNone/>
              <a:defRPr sz="2400">
                <a:latin typeface="Work Sans SemiBold"/>
                <a:ea typeface="Work Sans SemiBold"/>
                <a:cs typeface="Work Sans SemiBold"/>
                <a:sym typeface="Work Sans Semi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Work Sans SemiBold"/>
              <a:buNone/>
              <a:defRPr sz="2400">
                <a:latin typeface="Work Sans SemiBold"/>
                <a:ea typeface="Work Sans SemiBold"/>
                <a:cs typeface="Work Sans SemiBold"/>
                <a:sym typeface="Work Sans Semi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Work Sans SemiBold"/>
              <a:buNone/>
              <a:defRPr sz="2400">
                <a:latin typeface="Work Sans SemiBold"/>
                <a:ea typeface="Work Sans SemiBold"/>
                <a:cs typeface="Work Sans SemiBold"/>
                <a:sym typeface="Work Sans SemiBold"/>
              </a:defRPr>
            </a:lvl9pPr>
          </a:lstStyle>
          <a:p/>
        </p:txBody>
      </p:sp>
      <p:sp>
        <p:nvSpPr>
          <p:cNvPr id="312" name="Google Shape;312;p21"/>
          <p:cNvSpPr txBox="1"/>
          <p:nvPr>
            <p:ph idx="8" type="subTitle"/>
          </p:nvPr>
        </p:nvSpPr>
        <p:spPr>
          <a:xfrm>
            <a:off x="5364127" y="3125600"/>
            <a:ext cx="25590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Work Sans SemiBold"/>
              <a:buNone/>
              <a:defRPr sz="2200">
                <a:solidFill>
                  <a:schemeClr val="dk1"/>
                </a:solidFill>
                <a:latin typeface="Work Sans SemiBold"/>
                <a:ea typeface="Work Sans SemiBold"/>
                <a:cs typeface="Work Sans SemiBold"/>
                <a:sym typeface="Work Sans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Work Sans SemiBold"/>
              <a:buNone/>
              <a:defRPr sz="2400">
                <a:latin typeface="Work Sans SemiBold"/>
                <a:ea typeface="Work Sans SemiBold"/>
                <a:cs typeface="Work Sans SemiBold"/>
                <a:sym typeface="Work Sans Semi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Work Sans SemiBold"/>
              <a:buNone/>
              <a:defRPr sz="2400">
                <a:latin typeface="Work Sans SemiBold"/>
                <a:ea typeface="Work Sans SemiBold"/>
                <a:cs typeface="Work Sans SemiBold"/>
                <a:sym typeface="Work Sans Semi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Work Sans SemiBold"/>
              <a:buNone/>
              <a:defRPr sz="2400">
                <a:latin typeface="Work Sans SemiBold"/>
                <a:ea typeface="Work Sans SemiBold"/>
                <a:cs typeface="Work Sans SemiBold"/>
                <a:sym typeface="Work Sans Semi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Work Sans SemiBold"/>
              <a:buNone/>
              <a:defRPr sz="2400">
                <a:latin typeface="Work Sans SemiBold"/>
                <a:ea typeface="Work Sans SemiBold"/>
                <a:cs typeface="Work Sans SemiBold"/>
                <a:sym typeface="Work Sans Semi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Work Sans SemiBold"/>
              <a:buNone/>
              <a:defRPr sz="2400">
                <a:latin typeface="Work Sans SemiBold"/>
                <a:ea typeface="Work Sans SemiBold"/>
                <a:cs typeface="Work Sans SemiBold"/>
                <a:sym typeface="Work Sans Semi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Work Sans SemiBold"/>
              <a:buNone/>
              <a:defRPr sz="2400">
                <a:latin typeface="Work Sans SemiBold"/>
                <a:ea typeface="Work Sans SemiBold"/>
                <a:cs typeface="Work Sans SemiBold"/>
                <a:sym typeface="Work Sans Semi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Work Sans SemiBold"/>
              <a:buNone/>
              <a:defRPr sz="2400">
                <a:latin typeface="Work Sans SemiBold"/>
                <a:ea typeface="Work Sans SemiBold"/>
                <a:cs typeface="Work Sans SemiBold"/>
                <a:sym typeface="Work Sans Semi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Work Sans SemiBold"/>
              <a:buNone/>
              <a:defRPr sz="2400">
                <a:latin typeface="Work Sans SemiBold"/>
                <a:ea typeface="Work Sans SemiBold"/>
                <a:cs typeface="Work Sans SemiBold"/>
                <a:sym typeface="Work Sans SemiBold"/>
              </a:defRPr>
            </a:lvl9pPr>
          </a:lstStyle>
          <a:p/>
        </p:txBody>
      </p:sp>
      <p:grpSp>
        <p:nvGrpSpPr>
          <p:cNvPr id="313" name="Google Shape;313;p21"/>
          <p:cNvGrpSpPr/>
          <p:nvPr/>
        </p:nvGrpSpPr>
        <p:grpSpPr>
          <a:xfrm>
            <a:off x="7923118" y="3900593"/>
            <a:ext cx="1903406" cy="1903486"/>
            <a:chOff x="7923118" y="3900593"/>
            <a:chExt cx="1903406" cy="1903486"/>
          </a:xfrm>
        </p:grpSpPr>
        <p:grpSp>
          <p:nvGrpSpPr>
            <p:cNvPr id="314" name="Google Shape;314;p21"/>
            <p:cNvGrpSpPr/>
            <p:nvPr/>
          </p:nvGrpSpPr>
          <p:grpSpPr>
            <a:xfrm rot="-2853391">
              <a:off x="8200864" y="4179012"/>
              <a:ext cx="1347914" cy="1346647"/>
              <a:chOff x="4583700" y="1306100"/>
              <a:chExt cx="1064175" cy="1063175"/>
            </a:xfrm>
          </p:grpSpPr>
          <p:sp>
            <p:nvSpPr>
              <p:cNvPr id="315" name="Google Shape;315;p21"/>
              <p:cNvSpPr/>
              <p:nvPr/>
            </p:nvSpPr>
            <p:spPr>
              <a:xfrm>
                <a:off x="4583700" y="1306100"/>
                <a:ext cx="1064175" cy="1063175"/>
              </a:xfrm>
              <a:custGeom>
                <a:rect b="b" l="l" r="r" t="t"/>
                <a:pathLst>
                  <a:path extrusionOk="0" h="42527" w="42567">
                    <a:moveTo>
                      <a:pt x="21265" y="5267"/>
                    </a:moveTo>
                    <a:cubicBezTo>
                      <a:pt x="30109" y="5267"/>
                      <a:pt x="37260" y="12418"/>
                      <a:pt x="37260" y="21262"/>
                    </a:cubicBezTo>
                    <a:cubicBezTo>
                      <a:pt x="37260" y="30069"/>
                      <a:pt x="30109" y="37220"/>
                      <a:pt x="21265" y="37220"/>
                    </a:cubicBezTo>
                    <a:cubicBezTo>
                      <a:pt x="12459" y="37220"/>
                      <a:pt x="5307" y="30069"/>
                      <a:pt x="5307" y="21262"/>
                    </a:cubicBezTo>
                    <a:cubicBezTo>
                      <a:pt x="5307" y="12418"/>
                      <a:pt x="12459" y="5267"/>
                      <a:pt x="21265" y="5267"/>
                    </a:cubicBezTo>
                    <a:close/>
                    <a:moveTo>
                      <a:pt x="21265" y="1"/>
                    </a:moveTo>
                    <a:cubicBezTo>
                      <a:pt x="9536" y="1"/>
                      <a:pt x="1" y="9496"/>
                      <a:pt x="1" y="21262"/>
                    </a:cubicBezTo>
                    <a:cubicBezTo>
                      <a:pt x="1" y="32991"/>
                      <a:pt x="9536" y="42526"/>
                      <a:pt x="21265" y="42526"/>
                    </a:cubicBezTo>
                    <a:cubicBezTo>
                      <a:pt x="33031" y="42526"/>
                      <a:pt x="42566" y="32991"/>
                      <a:pt x="42566" y="21262"/>
                    </a:cubicBezTo>
                    <a:cubicBezTo>
                      <a:pt x="42566" y="9496"/>
                      <a:pt x="33031" y="1"/>
                      <a:pt x="2126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6" name="Google Shape;316;p21"/>
              <p:cNvSpPr/>
              <p:nvPr/>
            </p:nvSpPr>
            <p:spPr>
              <a:xfrm>
                <a:off x="5115325" y="1306100"/>
                <a:ext cx="532550" cy="910300"/>
              </a:xfrm>
              <a:custGeom>
                <a:rect b="b" l="l" r="r" t="t"/>
                <a:pathLst>
                  <a:path extrusionOk="0" h="36412" w="21302">
                    <a:moveTo>
                      <a:pt x="0" y="1"/>
                    </a:moveTo>
                    <a:lnTo>
                      <a:pt x="0" y="5267"/>
                    </a:lnTo>
                    <a:cubicBezTo>
                      <a:pt x="8844" y="5267"/>
                      <a:pt x="15995" y="12418"/>
                      <a:pt x="15995" y="21262"/>
                    </a:cubicBezTo>
                    <a:cubicBezTo>
                      <a:pt x="15995" y="25722"/>
                      <a:pt x="14187" y="29721"/>
                      <a:pt x="11228" y="32643"/>
                    </a:cubicBezTo>
                    <a:lnTo>
                      <a:pt x="14956" y="36411"/>
                    </a:lnTo>
                    <a:cubicBezTo>
                      <a:pt x="18841" y="32529"/>
                      <a:pt x="21301" y="27183"/>
                      <a:pt x="21301" y="21262"/>
                    </a:cubicBezTo>
                    <a:cubicBezTo>
                      <a:pt x="21301" y="9496"/>
                      <a:pt x="11766" y="1"/>
                      <a:pt x="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17" name="Google Shape;317;p21"/>
            <p:cNvSpPr/>
            <p:nvPr/>
          </p:nvSpPr>
          <p:spPr>
            <a:xfrm>
              <a:off x="8671327" y="4506502"/>
              <a:ext cx="159526" cy="377079"/>
            </a:xfrm>
            <a:custGeom>
              <a:rect b="b" l="l" r="r" t="t"/>
              <a:pathLst>
                <a:path extrusionOk="0" h="7358" w="3113">
                  <a:moveTo>
                    <a:pt x="1038" y="0"/>
                  </a:moveTo>
                  <a:lnTo>
                    <a:pt x="1038" y="1181"/>
                  </a:lnTo>
                  <a:cubicBezTo>
                    <a:pt x="426" y="1370"/>
                    <a:pt x="0" y="1936"/>
                    <a:pt x="0" y="2641"/>
                  </a:cubicBezTo>
                  <a:cubicBezTo>
                    <a:pt x="0" y="3490"/>
                    <a:pt x="709" y="4200"/>
                    <a:pt x="1558" y="4200"/>
                  </a:cubicBezTo>
                  <a:cubicBezTo>
                    <a:pt x="1841" y="4200"/>
                    <a:pt x="2075" y="4434"/>
                    <a:pt x="2075" y="4717"/>
                  </a:cubicBezTo>
                  <a:cubicBezTo>
                    <a:pt x="2075" y="5000"/>
                    <a:pt x="1841" y="5237"/>
                    <a:pt x="1558" y="5237"/>
                  </a:cubicBezTo>
                  <a:cubicBezTo>
                    <a:pt x="1275" y="5237"/>
                    <a:pt x="1038" y="5000"/>
                    <a:pt x="1038" y="4717"/>
                  </a:cubicBezTo>
                  <a:lnTo>
                    <a:pt x="0" y="4717"/>
                  </a:lnTo>
                  <a:cubicBezTo>
                    <a:pt x="0" y="5426"/>
                    <a:pt x="426" y="5992"/>
                    <a:pt x="1038" y="6180"/>
                  </a:cubicBezTo>
                  <a:lnTo>
                    <a:pt x="1038" y="7358"/>
                  </a:lnTo>
                  <a:lnTo>
                    <a:pt x="2075" y="7358"/>
                  </a:lnTo>
                  <a:lnTo>
                    <a:pt x="2075" y="6180"/>
                  </a:lnTo>
                  <a:cubicBezTo>
                    <a:pt x="2690" y="5992"/>
                    <a:pt x="3113" y="5426"/>
                    <a:pt x="3113" y="4717"/>
                  </a:cubicBezTo>
                  <a:cubicBezTo>
                    <a:pt x="3113" y="3868"/>
                    <a:pt x="2407" y="3162"/>
                    <a:pt x="1558" y="3162"/>
                  </a:cubicBezTo>
                  <a:cubicBezTo>
                    <a:pt x="1275" y="3162"/>
                    <a:pt x="1038" y="2924"/>
                    <a:pt x="1038" y="2641"/>
                  </a:cubicBezTo>
                  <a:cubicBezTo>
                    <a:pt x="1038" y="2358"/>
                    <a:pt x="1275" y="2124"/>
                    <a:pt x="1558" y="2124"/>
                  </a:cubicBezTo>
                  <a:cubicBezTo>
                    <a:pt x="1841" y="2124"/>
                    <a:pt x="2075" y="2358"/>
                    <a:pt x="2075" y="2641"/>
                  </a:cubicBezTo>
                  <a:lnTo>
                    <a:pt x="3113" y="2641"/>
                  </a:lnTo>
                  <a:cubicBezTo>
                    <a:pt x="3113" y="1936"/>
                    <a:pt x="2690" y="1370"/>
                    <a:pt x="2075" y="1181"/>
                  </a:cubicBezTo>
                  <a:lnTo>
                    <a:pt x="207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8" name="Google Shape;318;p21"/>
          <p:cNvGrpSpPr/>
          <p:nvPr/>
        </p:nvGrpSpPr>
        <p:grpSpPr>
          <a:xfrm>
            <a:off x="413285" y="4478575"/>
            <a:ext cx="103513" cy="250834"/>
            <a:chOff x="2170975" y="2212525"/>
            <a:chExt cx="145200" cy="351850"/>
          </a:xfrm>
        </p:grpSpPr>
        <p:sp>
          <p:nvSpPr>
            <p:cNvPr id="319" name="Google Shape;319;p21"/>
            <p:cNvSpPr/>
            <p:nvPr/>
          </p:nvSpPr>
          <p:spPr>
            <a:xfrm>
              <a:off x="2170975" y="2212525"/>
              <a:ext cx="145200" cy="127900"/>
            </a:xfrm>
            <a:custGeom>
              <a:rect b="b" l="l" r="r" t="t"/>
              <a:pathLst>
                <a:path extrusionOk="0" h="5116" w="5808">
                  <a:moveTo>
                    <a:pt x="0" y="1"/>
                  </a:moveTo>
                  <a:lnTo>
                    <a:pt x="0" y="5116"/>
                  </a:lnTo>
                  <a:lnTo>
                    <a:pt x="5808" y="5116"/>
                  </a:lnTo>
                  <a:lnTo>
                    <a:pt x="580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21"/>
            <p:cNvSpPr/>
            <p:nvPr/>
          </p:nvSpPr>
          <p:spPr>
            <a:xfrm>
              <a:off x="2170975" y="2436525"/>
              <a:ext cx="145200" cy="127850"/>
            </a:xfrm>
            <a:custGeom>
              <a:rect b="b" l="l" r="r" t="t"/>
              <a:pathLst>
                <a:path extrusionOk="0" h="5114" w="5808">
                  <a:moveTo>
                    <a:pt x="0" y="1"/>
                  </a:moveTo>
                  <a:lnTo>
                    <a:pt x="0" y="5113"/>
                  </a:lnTo>
                  <a:lnTo>
                    <a:pt x="5808" y="5113"/>
                  </a:lnTo>
                  <a:lnTo>
                    <a:pt x="580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2" name="Google Shape;322;p22"/>
          <p:cNvGrpSpPr/>
          <p:nvPr/>
        </p:nvGrpSpPr>
        <p:grpSpPr>
          <a:xfrm>
            <a:off x="0" y="0"/>
            <a:ext cx="9146375" cy="5143500"/>
            <a:chOff x="0" y="0"/>
            <a:chExt cx="9146375" cy="5143500"/>
          </a:xfrm>
        </p:grpSpPr>
        <p:sp>
          <p:nvSpPr>
            <p:cNvPr id="323" name="Google Shape;323;p22"/>
            <p:cNvSpPr/>
            <p:nvPr/>
          </p:nvSpPr>
          <p:spPr>
            <a:xfrm rot="-5400000">
              <a:off x="4440425" y="612000"/>
              <a:ext cx="176400" cy="8886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4" name="Google Shape;324;p22"/>
            <p:cNvGrpSpPr/>
            <p:nvPr/>
          </p:nvGrpSpPr>
          <p:grpSpPr>
            <a:xfrm>
              <a:off x="0" y="0"/>
              <a:ext cx="9146375" cy="5143500"/>
              <a:chOff x="0" y="0"/>
              <a:chExt cx="9146375" cy="5143500"/>
            </a:xfrm>
          </p:grpSpPr>
          <p:sp>
            <p:nvSpPr>
              <p:cNvPr id="325" name="Google Shape;325;p22"/>
              <p:cNvSpPr/>
              <p:nvPr/>
            </p:nvSpPr>
            <p:spPr>
              <a:xfrm>
                <a:off x="8969975" y="0"/>
                <a:ext cx="176400" cy="5143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6" name="Google Shape;326;p22"/>
              <p:cNvSpPr/>
              <p:nvPr/>
            </p:nvSpPr>
            <p:spPr>
              <a:xfrm rot="-5400000">
                <a:off x="4448000" y="-4355100"/>
                <a:ext cx="176400" cy="88866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7" name="Google Shape;327;p22"/>
              <p:cNvSpPr/>
              <p:nvPr/>
            </p:nvSpPr>
            <p:spPr>
              <a:xfrm>
                <a:off x="0" y="0"/>
                <a:ext cx="176400" cy="5143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328" name="Google Shape;328;p2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29" name="Google Shape;329;p22"/>
          <p:cNvSpPr txBox="1"/>
          <p:nvPr>
            <p:ph idx="1" type="subTitle"/>
          </p:nvPr>
        </p:nvSpPr>
        <p:spPr>
          <a:xfrm>
            <a:off x="1092500" y="1605722"/>
            <a:ext cx="1818300" cy="1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330" name="Google Shape;330;p22"/>
          <p:cNvSpPr txBox="1"/>
          <p:nvPr>
            <p:ph idx="2" type="subTitle"/>
          </p:nvPr>
        </p:nvSpPr>
        <p:spPr>
          <a:xfrm>
            <a:off x="3663750" y="1605722"/>
            <a:ext cx="1818300" cy="1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331" name="Google Shape;331;p22"/>
          <p:cNvSpPr txBox="1"/>
          <p:nvPr>
            <p:ph idx="3" type="subTitle"/>
          </p:nvPr>
        </p:nvSpPr>
        <p:spPr>
          <a:xfrm>
            <a:off x="1092500" y="3336001"/>
            <a:ext cx="1818300" cy="1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332" name="Google Shape;332;p22"/>
          <p:cNvSpPr txBox="1"/>
          <p:nvPr>
            <p:ph idx="4" type="subTitle"/>
          </p:nvPr>
        </p:nvSpPr>
        <p:spPr>
          <a:xfrm>
            <a:off x="3663750" y="3336001"/>
            <a:ext cx="1818300" cy="1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333" name="Google Shape;333;p22"/>
          <p:cNvSpPr txBox="1"/>
          <p:nvPr>
            <p:ph idx="5" type="subTitle"/>
          </p:nvPr>
        </p:nvSpPr>
        <p:spPr>
          <a:xfrm>
            <a:off x="6235000" y="1605722"/>
            <a:ext cx="1816500" cy="1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334" name="Google Shape;334;p22"/>
          <p:cNvSpPr txBox="1"/>
          <p:nvPr>
            <p:ph idx="6" type="subTitle"/>
          </p:nvPr>
        </p:nvSpPr>
        <p:spPr>
          <a:xfrm>
            <a:off x="6235000" y="3336001"/>
            <a:ext cx="1816500" cy="1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335" name="Google Shape;335;p22"/>
          <p:cNvSpPr txBox="1"/>
          <p:nvPr>
            <p:ph idx="7" type="subTitle"/>
          </p:nvPr>
        </p:nvSpPr>
        <p:spPr>
          <a:xfrm>
            <a:off x="1092500" y="1308025"/>
            <a:ext cx="18165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Work Sans SemiBold"/>
              <a:buNone/>
              <a:defRPr sz="2200">
                <a:solidFill>
                  <a:schemeClr val="dk1"/>
                </a:solidFill>
                <a:latin typeface="Work Sans SemiBold"/>
                <a:ea typeface="Work Sans SemiBold"/>
                <a:cs typeface="Work Sans SemiBold"/>
                <a:sym typeface="Work Sans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Work Sans SemiBold"/>
              <a:buNone/>
              <a:defRPr sz="2400">
                <a:latin typeface="Work Sans SemiBold"/>
                <a:ea typeface="Work Sans SemiBold"/>
                <a:cs typeface="Work Sans SemiBold"/>
                <a:sym typeface="Work Sans Semi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Work Sans SemiBold"/>
              <a:buNone/>
              <a:defRPr sz="2400">
                <a:latin typeface="Work Sans SemiBold"/>
                <a:ea typeface="Work Sans SemiBold"/>
                <a:cs typeface="Work Sans SemiBold"/>
                <a:sym typeface="Work Sans Semi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Work Sans SemiBold"/>
              <a:buNone/>
              <a:defRPr sz="2400">
                <a:latin typeface="Work Sans SemiBold"/>
                <a:ea typeface="Work Sans SemiBold"/>
                <a:cs typeface="Work Sans SemiBold"/>
                <a:sym typeface="Work Sans Semi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Work Sans SemiBold"/>
              <a:buNone/>
              <a:defRPr sz="2400">
                <a:latin typeface="Work Sans SemiBold"/>
                <a:ea typeface="Work Sans SemiBold"/>
                <a:cs typeface="Work Sans SemiBold"/>
                <a:sym typeface="Work Sans Semi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Work Sans SemiBold"/>
              <a:buNone/>
              <a:defRPr sz="2400">
                <a:latin typeface="Work Sans SemiBold"/>
                <a:ea typeface="Work Sans SemiBold"/>
                <a:cs typeface="Work Sans SemiBold"/>
                <a:sym typeface="Work Sans Semi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Work Sans SemiBold"/>
              <a:buNone/>
              <a:defRPr sz="2400">
                <a:latin typeface="Work Sans SemiBold"/>
                <a:ea typeface="Work Sans SemiBold"/>
                <a:cs typeface="Work Sans SemiBold"/>
                <a:sym typeface="Work Sans Semi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Work Sans SemiBold"/>
              <a:buNone/>
              <a:defRPr sz="2400">
                <a:latin typeface="Work Sans SemiBold"/>
                <a:ea typeface="Work Sans SemiBold"/>
                <a:cs typeface="Work Sans SemiBold"/>
                <a:sym typeface="Work Sans Semi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Work Sans SemiBold"/>
              <a:buNone/>
              <a:defRPr sz="2400">
                <a:latin typeface="Work Sans SemiBold"/>
                <a:ea typeface="Work Sans SemiBold"/>
                <a:cs typeface="Work Sans SemiBold"/>
                <a:sym typeface="Work Sans SemiBold"/>
              </a:defRPr>
            </a:lvl9pPr>
          </a:lstStyle>
          <a:p/>
        </p:txBody>
      </p:sp>
      <p:sp>
        <p:nvSpPr>
          <p:cNvPr id="336" name="Google Shape;336;p22"/>
          <p:cNvSpPr txBox="1"/>
          <p:nvPr>
            <p:ph idx="8" type="subTitle"/>
          </p:nvPr>
        </p:nvSpPr>
        <p:spPr>
          <a:xfrm>
            <a:off x="3663750" y="1308025"/>
            <a:ext cx="18165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Work Sans SemiBold"/>
              <a:buNone/>
              <a:defRPr sz="2200">
                <a:solidFill>
                  <a:schemeClr val="dk1"/>
                </a:solidFill>
                <a:latin typeface="Work Sans SemiBold"/>
                <a:ea typeface="Work Sans SemiBold"/>
                <a:cs typeface="Work Sans SemiBold"/>
                <a:sym typeface="Work Sans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Work Sans SemiBold"/>
              <a:buNone/>
              <a:defRPr sz="2400">
                <a:latin typeface="Work Sans SemiBold"/>
                <a:ea typeface="Work Sans SemiBold"/>
                <a:cs typeface="Work Sans SemiBold"/>
                <a:sym typeface="Work Sans Semi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Work Sans SemiBold"/>
              <a:buNone/>
              <a:defRPr sz="2400">
                <a:latin typeface="Work Sans SemiBold"/>
                <a:ea typeface="Work Sans SemiBold"/>
                <a:cs typeface="Work Sans SemiBold"/>
                <a:sym typeface="Work Sans Semi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Work Sans SemiBold"/>
              <a:buNone/>
              <a:defRPr sz="2400">
                <a:latin typeface="Work Sans SemiBold"/>
                <a:ea typeface="Work Sans SemiBold"/>
                <a:cs typeface="Work Sans SemiBold"/>
                <a:sym typeface="Work Sans Semi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Work Sans SemiBold"/>
              <a:buNone/>
              <a:defRPr sz="2400">
                <a:latin typeface="Work Sans SemiBold"/>
                <a:ea typeface="Work Sans SemiBold"/>
                <a:cs typeface="Work Sans SemiBold"/>
                <a:sym typeface="Work Sans Semi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Work Sans SemiBold"/>
              <a:buNone/>
              <a:defRPr sz="2400">
                <a:latin typeface="Work Sans SemiBold"/>
                <a:ea typeface="Work Sans SemiBold"/>
                <a:cs typeface="Work Sans SemiBold"/>
                <a:sym typeface="Work Sans Semi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Work Sans SemiBold"/>
              <a:buNone/>
              <a:defRPr sz="2400">
                <a:latin typeface="Work Sans SemiBold"/>
                <a:ea typeface="Work Sans SemiBold"/>
                <a:cs typeface="Work Sans SemiBold"/>
                <a:sym typeface="Work Sans Semi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Work Sans SemiBold"/>
              <a:buNone/>
              <a:defRPr sz="2400">
                <a:latin typeface="Work Sans SemiBold"/>
                <a:ea typeface="Work Sans SemiBold"/>
                <a:cs typeface="Work Sans SemiBold"/>
                <a:sym typeface="Work Sans Semi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Work Sans SemiBold"/>
              <a:buNone/>
              <a:defRPr sz="2400">
                <a:latin typeface="Work Sans SemiBold"/>
                <a:ea typeface="Work Sans SemiBold"/>
                <a:cs typeface="Work Sans SemiBold"/>
                <a:sym typeface="Work Sans SemiBold"/>
              </a:defRPr>
            </a:lvl9pPr>
          </a:lstStyle>
          <a:p/>
        </p:txBody>
      </p:sp>
      <p:sp>
        <p:nvSpPr>
          <p:cNvPr id="337" name="Google Shape;337;p22"/>
          <p:cNvSpPr txBox="1"/>
          <p:nvPr>
            <p:ph idx="9" type="subTitle"/>
          </p:nvPr>
        </p:nvSpPr>
        <p:spPr>
          <a:xfrm>
            <a:off x="6236646" y="1308025"/>
            <a:ext cx="18147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Work Sans SemiBold"/>
              <a:buNone/>
              <a:defRPr sz="2200">
                <a:solidFill>
                  <a:schemeClr val="dk1"/>
                </a:solidFill>
                <a:latin typeface="Work Sans SemiBold"/>
                <a:ea typeface="Work Sans SemiBold"/>
                <a:cs typeface="Work Sans SemiBold"/>
                <a:sym typeface="Work Sans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Work Sans SemiBold"/>
              <a:buNone/>
              <a:defRPr sz="2400">
                <a:latin typeface="Work Sans SemiBold"/>
                <a:ea typeface="Work Sans SemiBold"/>
                <a:cs typeface="Work Sans SemiBold"/>
                <a:sym typeface="Work Sans Semi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Work Sans SemiBold"/>
              <a:buNone/>
              <a:defRPr sz="2400">
                <a:latin typeface="Work Sans SemiBold"/>
                <a:ea typeface="Work Sans SemiBold"/>
                <a:cs typeface="Work Sans SemiBold"/>
                <a:sym typeface="Work Sans Semi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Work Sans SemiBold"/>
              <a:buNone/>
              <a:defRPr sz="2400">
                <a:latin typeface="Work Sans SemiBold"/>
                <a:ea typeface="Work Sans SemiBold"/>
                <a:cs typeface="Work Sans SemiBold"/>
                <a:sym typeface="Work Sans Semi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Work Sans SemiBold"/>
              <a:buNone/>
              <a:defRPr sz="2400">
                <a:latin typeface="Work Sans SemiBold"/>
                <a:ea typeface="Work Sans SemiBold"/>
                <a:cs typeface="Work Sans SemiBold"/>
                <a:sym typeface="Work Sans Semi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Work Sans SemiBold"/>
              <a:buNone/>
              <a:defRPr sz="2400">
                <a:latin typeface="Work Sans SemiBold"/>
                <a:ea typeface="Work Sans SemiBold"/>
                <a:cs typeface="Work Sans SemiBold"/>
                <a:sym typeface="Work Sans Semi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Work Sans SemiBold"/>
              <a:buNone/>
              <a:defRPr sz="2400">
                <a:latin typeface="Work Sans SemiBold"/>
                <a:ea typeface="Work Sans SemiBold"/>
                <a:cs typeface="Work Sans SemiBold"/>
                <a:sym typeface="Work Sans Semi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Work Sans SemiBold"/>
              <a:buNone/>
              <a:defRPr sz="2400">
                <a:latin typeface="Work Sans SemiBold"/>
                <a:ea typeface="Work Sans SemiBold"/>
                <a:cs typeface="Work Sans SemiBold"/>
                <a:sym typeface="Work Sans Semi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Work Sans SemiBold"/>
              <a:buNone/>
              <a:defRPr sz="2400">
                <a:latin typeface="Work Sans SemiBold"/>
                <a:ea typeface="Work Sans SemiBold"/>
                <a:cs typeface="Work Sans SemiBold"/>
                <a:sym typeface="Work Sans SemiBold"/>
              </a:defRPr>
            </a:lvl9pPr>
          </a:lstStyle>
          <a:p/>
        </p:txBody>
      </p:sp>
      <p:sp>
        <p:nvSpPr>
          <p:cNvPr id="338" name="Google Shape;338;p22"/>
          <p:cNvSpPr txBox="1"/>
          <p:nvPr>
            <p:ph idx="13" type="subTitle"/>
          </p:nvPr>
        </p:nvSpPr>
        <p:spPr>
          <a:xfrm>
            <a:off x="1092500" y="3035103"/>
            <a:ext cx="18165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Work Sans SemiBold"/>
              <a:buNone/>
              <a:defRPr sz="2200">
                <a:solidFill>
                  <a:schemeClr val="dk1"/>
                </a:solidFill>
                <a:latin typeface="Work Sans SemiBold"/>
                <a:ea typeface="Work Sans SemiBold"/>
                <a:cs typeface="Work Sans SemiBold"/>
                <a:sym typeface="Work Sans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Work Sans SemiBold"/>
              <a:buNone/>
              <a:defRPr sz="2400">
                <a:latin typeface="Work Sans SemiBold"/>
                <a:ea typeface="Work Sans SemiBold"/>
                <a:cs typeface="Work Sans SemiBold"/>
                <a:sym typeface="Work Sans Semi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Work Sans SemiBold"/>
              <a:buNone/>
              <a:defRPr sz="2400">
                <a:latin typeface="Work Sans SemiBold"/>
                <a:ea typeface="Work Sans SemiBold"/>
                <a:cs typeface="Work Sans SemiBold"/>
                <a:sym typeface="Work Sans Semi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Work Sans SemiBold"/>
              <a:buNone/>
              <a:defRPr sz="2400">
                <a:latin typeface="Work Sans SemiBold"/>
                <a:ea typeface="Work Sans SemiBold"/>
                <a:cs typeface="Work Sans SemiBold"/>
                <a:sym typeface="Work Sans Semi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Work Sans SemiBold"/>
              <a:buNone/>
              <a:defRPr sz="2400">
                <a:latin typeface="Work Sans SemiBold"/>
                <a:ea typeface="Work Sans SemiBold"/>
                <a:cs typeface="Work Sans SemiBold"/>
                <a:sym typeface="Work Sans Semi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Work Sans SemiBold"/>
              <a:buNone/>
              <a:defRPr sz="2400">
                <a:latin typeface="Work Sans SemiBold"/>
                <a:ea typeface="Work Sans SemiBold"/>
                <a:cs typeface="Work Sans SemiBold"/>
                <a:sym typeface="Work Sans Semi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Work Sans SemiBold"/>
              <a:buNone/>
              <a:defRPr sz="2400">
                <a:latin typeface="Work Sans SemiBold"/>
                <a:ea typeface="Work Sans SemiBold"/>
                <a:cs typeface="Work Sans SemiBold"/>
                <a:sym typeface="Work Sans Semi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Work Sans SemiBold"/>
              <a:buNone/>
              <a:defRPr sz="2400">
                <a:latin typeface="Work Sans SemiBold"/>
                <a:ea typeface="Work Sans SemiBold"/>
                <a:cs typeface="Work Sans SemiBold"/>
                <a:sym typeface="Work Sans Semi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Work Sans SemiBold"/>
              <a:buNone/>
              <a:defRPr sz="2400">
                <a:latin typeface="Work Sans SemiBold"/>
                <a:ea typeface="Work Sans SemiBold"/>
                <a:cs typeface="Work Sans SemiBold"/>
                <a:sym typeface="Work Sans SemiBold"/>
              </a:defRPr>
            </a:lvl9pPr>
          </a:lstStyle>
          <a:p/>
        </p:txBody>
      </p:sp>
      <p:sp>
        <p:nvSpPr>
          <p:cNvPr id="339" name="Google Shape;339;p22"/>
          <p:cNvSpPr txBox="1"/>
          <p:nvPr>
            <p:ph idx="14" type="subTitle"/>
          </p:nvPr>
        </p:nvSpPr>
        <p:spPr>
          <a:xfrm>
            <a:off x="3663750" y="3035103"/>
            <a:ext cx="18165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Work Sans SemiBold"/>
              <a:buNone/>
              <a:defRPr sz="2200">
                <a:solidFill>
                  <a:schemeClr val="dk1"/>
                </a:solidFill>
                <a:latin typeface="Work Sans SemiBold"/>
                <a:ea typeface="Work Sans SemiBold"/>
                <a:cs typeface="Work Sans SemiBold"/>
                <a:sym typeface="Work Sans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Work Sans SemiBold"/>
              <a:buNone/>
              <a:defRPr sz="2400">
                <a:latin typeface="Work Sans SemiBold"/>
                <a:ea typeface="Work Sans SemiBold"/>
                <a:cs typeface="Work Sans SemiBold"/>
                <a:sym typeface="Work Sans Semi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Work Sans SemiBold"/>
              <a:buNone/>
              <a:defRPr sz="2400">
                <a:latin typeface="Work Sans SemiBold"/>
                <a:ea typeface="Work Sans SemiBold"/>
                <a:cs typeface="Work Sans SemiBold"/>
                <a:sym typeface="Work Sans Semi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Work Sans SemiBold"/>
              <a:buNone/>
              <a:defRPr sz="2400">
                <a:latin typeface="Work Sans SemiBold"/>
                <a:ea typeface="Work Sans SemiBold"/>
                <a:cs typeface="Work Sans SemiBold"/>
                <a:sym typeface="Work Sans Semi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Work Sans SemiBold"/>
              <a:buNone/>
              <a:defRPr sz="2400">
                <a:latin typeface="Work Sans SemiBold"/>
                <a:ea typeface="Work Sans SemiBold"/>
                <a:cs typeface="Work Sans SemiBold"/>
                <a:sym typeface="Work Sans Semi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Work Sans SemiBold"/>
              <a:buNone/>
              <a:defRPr sz="2400">
                <a:latin typeface="Work Sans SemiBold"/>
                <a:ea typeface="Work Sans SemiBold"/>
                <a:cs typeface="Work Sans SemiBold"/>
                <a:sym typeface="Work Sans Semi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Work Sans SemiBold"/>
              <a:buNone/>
              <a:defRPr sz="2400">
                <a:latin typeface="Work Sans SemiBold"/>
                <a:ea typeface="Work Sans SemiBold"/>
                <a:cs typeface="Work Sans SemiBold"/>
                <a:sym typeface="Work Sans Semi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Work Sans SemiBold"/>
              <a:buNone/>
              <a:defRPr sz="2400">
                <a:latin typeface="Work Sans SemiBold"/>
                <a:ea typeface="Work Sans SemiBold"/>
                <a:cs typeface="Work Sans SemiBold"/>
                <a:sym typeface="Work Sans Semi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Work Sans SemiBold"/>
              <a:buNone/>
              <a:defRPr sz="2400">
                <a:latin typeface="Work Sans SemiBold"/>
                <a:ea typeface="Work Sans SemiBold"/>
                <a:cs typeface="Work Sans SemiBold"/>
                <a:sym typeface="Work Sans SemiBold"/>
              </a:defRPr>
            </a:lvl9pPr>
          </a:lstStyle>
          <a:p/>
        </p:txBody>
      </p:sp>
      <p:sp>
        <p:nvSpPr>
          <p:cNvPr id="340" name="Google Shape;340;p22"/>
          <p:cNvSpPr txBox="1"/>
          <p:nvPr>
            <p:ph idx="15" type="subTitle"/>
          </p:nvPr>
        </p:nvSpPr>
        <p:spPr>
          <a:xfrm>
            <a:off x="6236646" y="3035103"/>
            <a:ext cx="18147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Work Sans SemiBold"/>
              <a:buNone/>
              <a:defRPr sz="2200">
                <a:solidFill>
                  <a:schemeClr val="dk1"/>
                </a:solidFill>
                <a:latin typeface="Work Sans SemiBold"/>
                <a:ea typeface="Work Sans SemiBold"/>
                <a:cs typeface="Work Sans SemiBold"/>
                <a:sym typeface="Work Sans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Work Sans SemiBold"/>
              <a:buNone/>
              <a:defRPr sz="2400">
                <a:latin typeface="Work Sans SemiBold"/>
                <a:ea typeface="Work Sans SemiBold"/>
                <a:cs typeface="Work Sans SemiBold"/>
                <a:sym typeface="Work Sans Semi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Work Sans SemiBold"/>
              <a:buNone/>
              <a:defRPr sz="2400">
                <a:latin typeface="Work Sans SemiBold"/>
                <a:ea typeface="Work Sans SemiBold"/>
                <a:cs typeface="Work Sans SemiBold"/>
                <a:sym typeface="Work Sans Semi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Work Sans SemiBold"/>
              <a:buNone/>
              <a:defRPr sz="2400">
                <a:latin typeface="Work Sans SemiBold"/>
                <a:ea typeface="Work Sans SemiBold"/>
                <a:cs typeface="Work Sans SemiBold"/>
                <a:sym typeface="Work Sans Semi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Work Sans SemiBold"/>
              <a:buNone/>
              <a:defRPr sz="2400">
                <a:latin typeface="Work Sans SemiBold"/>
                <a:ea typeface="Work Sans SemiBold"/>
                <a:cs typeface="Work Sans SemiBold"/>
                <a:sym typeface="Work Sans Semi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Work Sans SemiBold"/>
              <a:buNone/>
              <a:defRPr sz="2400">
                <a:latin typeface="Work Sans SemiBold"/>
                <a:ea typeface="Work Sans SemiBold"/>
                <a:cs typeface="Work Sans SemiBold"/>
                <a:sym typeface="Work Sans Semi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Work Sans SemiBold"/>
              <a:buNone/>
              <a:defRPr sz="2400">
                <a:latin typeface="Work Sans SemiBold"/>
                <a:ea typeface="Work Sans SemiBold"/>
                <a:cs typeface="Work Sans SemiBold"/>
                <a:sym typeface="Work Sans Semi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Work Sans SemiBold"/>
              <a:buNone/>
              <a:defRPr sz="2400">
                <a:latin typeface="Work Sans SemiBold"/>
                <a:ea typeface="Work Sans SemiBold"/>
                <a:cs typeface="Work Sans SemiBold"/>
                <a:sym typeface="Work Sans Semi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Work Sans SemiBold"/>
              <a:buNone/>
              <a:defRPr sz="2400">
                <a:latin typeface="Work Sans SemiBold"/>
                <a:ea typeface="Work Sans SemiBold"/>
                <a:cs typeface="Work Sans SemiBold"/>
                <a:sym typeface="Work Sans SemiBold"/>
              </a:defRPr>
            </a:lvl9pPr>
          </a:lstStyle>
          <a:p/>
        </p:txBody>
      </p:sp>
      <p:grpSp>
        <p:nvGrpSpPr>
          <p:cNvPr id="341" name="Google Shape;341;p22"/>
          <p:cNvGrpSpPr/>
          <p:nvPr/>
        </p:nvGrpSpPr>
        <p:grpSpPr>
          <a:xfrm>
            <a:off x="68989" y="4392082"/>
            <a:ext cx="529500" cy="658511"/>
            <a:chOff x="68989" y="4392082"/>
            <a:chExt cx="529500" cy="658511"/>
          </a:xfrm>
        </p:grpSpPr>
        <p:grpSp>
          <p:nvGrpSpPr>
            <p:cNvPr id="342" name="Google Shape;342;p22"/>
            <p:cNvGrpSpPr/>
            <p:nvPr/>
          </p:nvGrpSpPr>
          <p:grpSpPr>
            <a:xfrm>
              <a:off x="68989" y="4560299"/>
              <a:ext cx="490611" cy="490294"/>
              <a:chOff x="2461125" y="503925"/>
              <a:chExt cx="411000" cy="410700"/>
            </a:xfrm>
          </p:grpSpPr>
          <p:sp>
            <p:nvSpPr>
              <p:cNvPr id="343" name="Google Shape;343;p22"/>
              <p:cNvSpPr/>
              <p:nvPr/>
            </p:nvSpPr>
            <p:spPr>
              <a:xfrm>
                <a:off x="2461125" y="503925"/>
                <a:ext cx="411000" cy="4107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4" name="Google Shape;344;p22"/>
              <p:cNvSpPr/>
              <p:nvPr/>
            </p:nvSpPr>
            <p:spPr>
              <a:xfrm>
                <a:off x="2612149" y="580724"/>
                <a:ext cx="108823" cy="257254"/>
              </a:xfrm>
              <a:custGeom>
                <a:rect b="b" l="l" r="r" t="t"/>
                <a:pathLst>
                  <a:path extrusionOk="0" h="7358" w="3113">
                    <a:moveTo>
                      <a:pt x="1038" y="0"/>
                    </a:moveTo>
                    <a:lnTo>
                      <a:pt x="1038" y="1181"/>
                    </a:lnTo>
                    <a:cubicBezTo>
                      <a:pt x="426" y="1370"/>
                      <a:pt x="0" y="1936"/>
                      <a:pt x="0" y="2641"/>
                    </a:cubicBezTo>
                    <a:cubicBezTo>
                      <a:pt x="0" y="3490"/>
                      <a:pt x="709" y="4200"/>
                      <a:pt x="1558" y="4200"/>
                    </a:cubicBezTo>
                    <a:cubicBezTo>
                      <a:pt x="1841" y="4200"/>
                      <a:pt x="2075" y="4434"/>
                      <a:pt x="2075" y="4717"/>
                    </a:cubicBezTo>
                    <a:cubicBezTo>
                      <a:pt x="2075" y="5000"/>
                      <a:pt x="1841" y="5237"/>
                      <a:pt x="1558" y="5237"/>
                    </a:cubicBezTo>
                    <a:cubicBezTo>
                      <a:pt x="1275" y="5237"/>
                      <a:pt x="1038" y="5000"/>
                      <a:pt x="1038" y="4717"/>
                    </a:cubicBezTo>
                    <a:lnTo>
                      <a:pt x="0" y="4717"/>
                    </a:lnTo>
                    <a:cubicBezTo>
                      <a:pt x="0" y="5426"/>
                      <a:pt x="426" y="5992"/>
                      <a:pt x="1038" y="6180"/>
                    </a:cubicBezTo>
                    <a:lnTo>
                      <a:pt x="1038" y="7358"/>
                    </a:lnTo>
                    <a:lnTo>
                      <a:pt x="2075" y="7358"/>
                    </a:lnTo>
                    <a:lnTo>
                      <a:pt x="2075" y="6180"/>
                    </a:lnTo>
                    <a:cubicBezTo>
                      <a:pt x="2690" y="5992"/>
                      <a:pt x="3113" y="5426"/>
                      <a:pt x="3113" y="4717"/>
                    </a:cubicBezTo>
                    <a:cubicBezTo>
                      <a:pt x="3113" y="3868"/>
                      <a:pt x="2407" y="3162"/>
                      <a:pt x="1558" y="3162"/>
                    </a:cubicBezTo>
                    <a:cubicBezTo>
                      <a:pt x="1275" y="3162"/>
                      <a:pt x="1038" y="2924"/>
                      <a:pt x="1038" y="2641"/>
                    </a:cubicBezTo>
                    <a:cubicBezTo>
                      <a:pt x="1038" y="2358"/>
                      <a:pt x="1275" y="2124"/>
                      <a:pt x="1558" y="2124"/>
                    </a:cubicBezTo>
                    <a:cubicBezTo>
                      <a:pt x="1841" y="2124"/>
                      <a:pt x="2075" y="2358"/>
                      <a:pt x="2075" y="2641"/>
                    </a:cubicBezTo>
                    <a:lnTo>
                      <a:pt x="3113" y="2641"/>
                    </a:lnTo>
                    <a:cubicBezTo>
                      <a:pt x="3113" y="1936"/>
                      <a:pt x="2690" y="1370"/>
                      <a:pt x="2075" y="1181"/>
                    </a:cubicBezTo>
                    <a:lnTo>
                      <a:pt x="207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45" name="Google Shape;345;p22"/>
            <p:cNvGrpSpPr/>
            <p:nvPr/>
          </p:nvGrpSpPr>
          <p:grpSpPr>
            <a:xfrm>
              <a:off x="331586" y="4392082"/>
              <a:ext cx="266903" cy="266709"/>
              <a:chOff x="2461125" y="503925"/>
              <a:chExt cx="411000" cy="410700"/>
            </a:xfrm>
          </p:grpSpPr>
          <p:sp>
            <p:nvSpPr>
              <p:cNvPr id="346" name="Google Shape;346;p22"/>
              <p:cNvSpPr/>
              <p:nvPr/>
            </p:nvSpPr>
            <p:spPr>
              <a:xfrm>
                <a:off x="2461125" y="503925"/>
                <a:ext cx="411000" cy="4107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7" name="Google Shape;347;p22"/>
              <p:cNvSpPr/>
              <p:nvPr/>
            </p:nvSpPr>
            <p:spPr>
              <a:xfrm>
                <a:off x="2612149" y="580724"/>
                <a:ext cx="108823" cy="257254"/>
              </a:xfrm>
              <a:custGeom>
                <a:rect b="b" l="l" r="r" t="t"/>
                <a:pathLst>
                  <a:path extrusionOk="0" h="7358" w="3113">
                    <a:moveTo>
                      <a:pt x="1038" y="0"/>
                    </a:moveTo>
                    <a:lnTo>
                      <a:pt x="1038" y="1181"/>
                    </a:lnTo>
                    <a:cubicBezTo>
                      <a:pt x="426" y="1370"/>
                      <a:pt x="0" y="1936"/>
                      <a:pt x="0" y="2641"/>
                    </a:cubicBezTo>
                    <a:cubicBezTo>
                      <a:pt x="0" y="3490"/>
                      <a:pt x="709" y="4200"/>
                      <a:pt x="1558" y="4200"/>
                    </a:cubicBezTo>
                    <a:cubicBezTo>
                      <a:pt x="1841" y="4200"/>
                      <a:pt x="2075" y="4434"/>
                      <a:pt x="2075" y="4717"/>
                    </a:cubicBezTo>
                    <a:cubicBezTo>
                      <a:pt x="2075" y="5000"/>
                      <a:pt x="1841" y="5237"/>
                      <a:pt x="1558" y="5237"/>
                    </a:cubicBezTo>
                    <a:cubicBezTo>
                      <a:pt x="1275" y="5237"/>
                      <a:pt x="1038" y="5000"/>
                      <a:pt x="1038" y="4717"/>
                    </a:cubicBezTo>
                    <a:lnTo>
                      <a:pt x="0" y="4717"/>
                    </a:lnTo>
                    <a:cubicBezTo>
                      <a:pt x="0" y="5426"/>
                      <a:pt x="426" y="5992"/>
                      <a:pt x="1038" y="6180"/>
                    </a:cubicBezTo>
                    <a:lnTo>
                      <a:pt x="1038" y="7358"/>
                    </a:lnTo>
                    <a:lnTo>
                      <a:pt x="2075" y="7358"/>
                    </a:lnTo>
                    <a:lnTo>
                      <a:pt x="2075" y="6180"/>
                    </a:lnTo>
                    <a:cubicBezTo>
                      <a:pt x="2690" y="5992"/>
                      <a:pt x="3113" y="5426"/>
                      <a:pt x="3113" y="4717"/>
                    </a:cubicBezTo>
                    <a:cubicBezTo>
                      <a:pt x="3113" y="3868"/>
                      <a:pt x="2407" y="3162"/>
                      <a:pt x="1558" y="3162"/>
                    </a:cubicBezTo>
                    <a:cubicBezTo>
                      <a:pt x="1275" y="3162"/>
                      <a:pt x="1038" y="2924"/>
                      <a:pt x="1038" y="2641"/>
                    </a:cubicBezTo>
                    <a:cubicBezTo>
                      <a:pt x="1038" y="2358"/>
                      <a:pt x="1275" y="2124"/>
                      <a:pt x="1558" y="2124"/>
                    </a:cubicBezTo>
                    <a:cubicBezTo>
                      <a:pt x="1841" y="2124"/>
                      <a:pt x="2075" y="2358"/>
                      <a:pt x="2075" y="2641"/>
                    </a:cubicBezTo>
                    <a:lnTo>
                      <a:pt x="3113" y="2641"/>
                    </a:lnTo>
                    <a:cubicBezTo>
                      <a:pt x="3113" y="1936"/>
                      <a:pt x="2690" y="1370"/>
                      <a:pt x="2075" y="1181"/>
                    </a:cubicBezTo>
                    <a:lnTo>
                      <a:pt x="207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348" name="Google Shape;348;p22"/>
          <p:cNvGrpSpPr/>
          <p:nvPr/>
        </p:nvGrpSpPr>
        <p:grpSpPr>
          <a:xfrm rot="5400000">
            <a:off x="786885" y="4642975"/>
            <a:ext cx="103513" cy="250834"/>
            <a:chOff x="2170975" y="2212525"/>
            <a:chExt cx="145200" cy="351850"/>
          </a:xfrm>
        </p:grpSpPr>
        <p:sp>
          <p:nvSpPr>
            <p:cNvPr id="349" name="Google Shape;349;p22"/>
            <p:cNvSpPr/>
            <p:nvPr/>
          </p:nvSpPr>
          <p:spPr>
            <a:xfrm>
              <a:off x="2170975" y="2212525"/>
              <a:ext cx="145200" cy="127900"/>
            </a:xfrm>
            <a:custGeom>
              <a:rect b="b" l="l" r="r" t="t"/>
              <a:pathLst>
                <a:path extrusionOk="0" h="5116" w="5808">
                  <a:moveTo>
                    <a:pt x="0" y="1"/>
                  </a:moveTo>
                  <a:lnTo>
                    <a:pt x="0" y="5116"/>
                  </a:lnTo>
                  <a:lnTo>
                    <a:pt x="5808" y="5116"/>
                  </a:lnTo>
                  <a:lnTo>
                    <a:pt x="580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22"/>
            <p:cNvSpPr/>
            <p:nvPr/>
          </p:nvSpPr>
          <p:spPr>
            <a:xfrm>
              <a:off x="2170975" y="2436525"/>
              <a:ext cx="145200" cy="127850"/>
            </a:xfrm>
            <a:custGeom>
              <a:rect b="b" l="l" r="r" t="t"/>
              <a:pathLst>
                <a:path extrusionOk="0" h="5114" w="5808">
                  <a:moveTo>
                    <a:pt x="0" y="1"/>
                  </a:moveTo>
                  <a:lnTo>
                    <a:pt x="0" y="5113"/>
                  </a:lnTo>
                  <a:lnTo>
                    <a:pt x="5808" y="5113"/>
                  </a:lnTo>
                  <a:lnTo>
                    <a:pt x="580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1" name="Google Shape;351;p22"/>
          <p:cNvGrpSpPr/>
          <p:nvPr/>
        </p:nvGrpSpPr>
        <p:grpSpPr>
          <a:xfrm>
            <a:off x="8605661" y="4027115"/>
            <a:ext cx="176411" cy="490281"/>
            <a:chOff x="5721650" y="2394750"/>
            <a:chExt cx="240900" cy="669600"/>
          </a:xfrm>
        </p:grpSpPr>
        <p:sp>
          <p:nvSpPr>
            <p:cNvPr id="352" name="Google Shape;352;p22"/>
            <p:cNvSpPr/>
            <p:nvPr/>
          </p:nvSpPr>
          <p:spPr>
            <a:xfrm>
              <a:off x="5721650" y="2394750"/>
              <a:ext cx="240900" cy="207875"/>
            </a:xfrm>
            <a:custGeom>
              <a:rect b="b" l="l" r="r" t="t"/>
              <a:pathLst>
                <a:path extrusionOk="0" h="8315" w="9636">
                  <a:moveTo>
                    <a:pt x="4839" y="0"/>
                  </a:moveTo>
                  <a:lnTo>
                    <a:pt x="0" y="8315"/>
                  </a:lnTo>
                  <a:lnTo>
                    <a:pt x="9636" y="8315"/>
                  </a:lnTo>
                  <a:lnTo>
                    <a:pt x="483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22"/>
            <p:cNvSpPr/>
            <p:nvPr/>
          </p:nvSpPr>
          <p:spPr>
            <a:xfrm>
              <a:off x="5721650" y="2625625"/>
              <a:ext cx="240900" cy="207900"/>
            </a:xfrm>
            <a:custGeom>
              <a:rect b="b" l="l" r="r" t="t"/>
              <a:pathLst>
                <a:path extrusionOk="0" h="8316" w="9636">
                  <a:moveTo>
                    <a:pt x="4839" y="1"/>
                  </a:moveTo>
                  <a:lnTo>
                    <a:pt x="0" y="8316"/>
                  </a:lnTo>
                  <a:lnTo>
                    <a:pt x="9636" y="8316"/>
                  </a:lnTo>
                  <a:lnTo>
                    <a:pt x="483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22"/>
            <p:cNvSpPr/>
            <p:nvPr/>
          </p:nvSpPr>
          <p:spPr>
            <a:xfrm>
              <a:off x="5721650" y="2855500"/>
              <a:ext cx="240900" cy="208850"/>
            </a:xfrm>
            <a:custGeom>
              <a:rect b="b" l="l" r="r" t="t"/>
              <a:pathLst>
                <a:path extrusionOk="0" h="8354" w="9636">
                  <a:moveTo>
                    <a:pt x="4839" y="0"/>
                  </a:moveTo>
                  <a:lnTo>
                    <a:pt x="0" y="8353"/>
                  </a:lnTo>
                  <a:lnTo>
                    <a:pt x="9636" y="8353"/>
                  </a:lnTo>
                  <a:lnTo>
                    <a:pt x="48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6" name="Google Shape;356;p23"/>
          <p:cNvGrpSpPr/>
          <p:nvPr/>
        </p:nvGrpSpPr>
        <p:grpSpPr>
          <a:xfrm>
            <a:off x="0" y="0"/>
            <a:ext cx="9146375" cy="5143500"/>
            <a:chOff x="0" y="0"/>
            <a:chExt cx="9146375" cy="5143500"/>
          </a:xfrm>
        </p:grpSpPr>
        <p:sp>
          <p:nvSpPr>
            <p:cNvPr id="357" name="Google Shape;357;p23"/>
            <p:cNvSpPr/>
            <p:nvPr/>
          </p:nvSpPr>
          <p:spPr>
            <a:xfrm rot="-5400000">
              <a:off x="4440425" y="612000"/>
              <a:ext cx="176400" cy="8886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58" name="Google Shape;358;p23"/>
            <p:cNvGrpSpPr/>
            <p:nvPr/>
          </p:nvGrpSpPr>
          <p:grpSpPr>
            <a:xfrm>
              <a:off x="0" y="0"/>
              <a:ext cx="9146375" cy="5143500"/>
              <a:chOff x="0" y="0"/>
              <a:chExt cx="9146375" cy="5143500"/>
            </a:xfrm>
          </p:grpSpPr>
          <p:sp>
            <p:nvSpPr>
              <p:cNvPr id="359" name="Google Shape;359;p23"/>
              <p:cNvSpPr/>
              <p:nvPr/>
            </p:nvSpPr>
            <p:spPr>
              <a:xfrm>
                <a:off x="8969975" y="0"/>
                <a:ext cx="176400" cy="5143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0" name="Google Shape;360;p23"/>
              <p:cNvSpPr/>
              <p:nvPr/>
            </p:nvSpPr>
            <p:spPr>
              <a:xfrm rot="-5400000">
                <a:off x="4448000" y="-4355100"/>
                <a:ext cx="176400" cy="88866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1" name="Google Shape;361;p23"/>
              <p:cNvSpPr/>
              <p:nvPr/>
            </p:nvSpPr>
            <p:spPr>
              <a:xfrm>
                <a:off x="0" y="0"/>
                <a:ext cx="176400" cy="5143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362" name="Google Shape;362;p23"/>
          <p:cNvSpPr txBox="1"/>
          <p:nvPr>
            <p:ph hasCustomPrompt="1" type="title"/>
          </p:nvPr>
        </p:nvSpPr>
        <p:spPr>
          <a:xfrm>
            <a:off x="4671700" y="2044775"/>
            <a:ext cx="3244200" cy="7248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63" name="Google Shape;363;p23"/>
          <p:cNvSpPr txBox="1"/>
          <p:nvPr>
            <p:ph idx="1" type="subTitle"/>
          </p:nvPr>
        </p:nvSpPr>
        <p:spPr>
          <a:xfrm>
            <a:off x="4671688" y="2772589"/>
            <a:ext cx="3244200" cy="329100"/>
          </a:xfrm>
          <a:prstGeom prst="rect">
            <a:avLst/>
          </a:prstGeom>
          <a:solidFill>
            <a:schemeClr val="dk2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364" name="Google Shape;364;p23"/>
          <p:cNvSpPr txBox="1"/>
          <p:nvPr>
            <p:ph hasCustomPrompt="1" idx="2" type="title"/>
          </p:nvPr>
        </p:nvSpPr>
        <p:spPr>
          <a:xfrm>
            <a:off x="4671700" y="561575"/>
            <a:ext cx="3244200" cy="7248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65" name="Google Shape;365;p23"/>
          <p:cNvSpPr txBox="1"/>
          <p:nvPr>
            <p:ph idx="3" type="subTitle"/>
          </p:nvPr>
        </p:nvSpPr>
        <p:spPr>
          <a:xfrm>
            <a:off x="4671688" y="1292354"/>
            <a:ext cx="3244200" cy="329100"/>
          </a:xfrm>
          <a:prstGeom prst="rect">
            <a:avLst/>
          </a:prstGeom>
          <a:solidFill>
            <a:schemeClr val="dk2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366" name="Google Shape;366;p23"/>
          <p:cNvSpPr txBox="1"/>
          <p:nvPr>
            <p:ph hasCustomPrompt="1" idx="4" type="title"/>
          </p:nvPr>
        </p:nvSpPr>
        <p:spPr>
          <a:xfrm>
            <a:off x="4671700" y="3528025"/>
            <a:ext cx="3244200" cy="7248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67" name="Google Shape;367;p23"/>
          <p:cNvSpPr txBox="1"/>
          <p:nvPr>
            <p:ph idx="5" type="subTitle"/>
          </p:nvPr>
        </p:nvSpPr>
        <p:spPr>
          <a:xfrm>
            <a:off x="4671688" y="4252825"/>
            <a:ext cx="3244200" cy="329100"/>
          </a:xfrm>
          <a:prstGeom prst="rect">
            <a:avLst/>
          </a:prstGeom>
          <a:solidFill>
            <a:schemeClr val="dk2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grpSp>
        <p:nvGrpSpPr>
          <p:cNvPr id="368" name="Google Shape;368;p23"/>
          <p:cNvGrpSpPr/>
          <p:nvPr/>
        </p:nvGrpSpPr>
        <p:grpSpPr>
          <a:xfrm>
            <a:off x="358461" y="4358853"/>
            <a:ext cx="176411" cy="490281"/>
            <a:chOff x="5721650" y="2394750"/>
            <a:chExt cx="240900" cy="669600"/>
          </a:xfrm>
        </p:grpSpPr>
        <p:sp>
          <p:nvSpPr>
            <p:cNvPr id="369" name="Google Shape;369;p23"/>
            <p:cNvSpPr/>
            <p:nvPr/>
          </p:nvSpPr>
          <p:spPr>
            <a:xfrm>
              <a:off x="5721650" y="2394750"/>
              <a:ext cx="240900" cy="207875"/>
            </a:xfrm>
            <a:custGeom>
              <a:rect b="b" l="l" r="r" t="t"/>
              <a:pathLst>
                <a:path extrusionOk="0" h="8315" w="9636">
                  <a:moveTo>
                    <a:pt x="4839" y="0"/>
                  </a:moveTo>
                  <a:lnTo>
                    <a:pt x="0" y="8315"/>
                  </a:lnTo>
                  <a:lnTo>
                    <a:pt x="9636" y="8315"/>
                  </a:lnTo>
                  <a:lnTo>
                    <a:pt x="483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23"/>
            <p:cNvSpPr/>
            <p:nvPr/>
          </p:nvSpPr>
          <p:spPr>
            <a:xfrm>
              <a:off x="5721650" y="2625625"/>
              <a:ext cx="240900" cy="207900"/>
            </a:xfrm>
            <a:custGeom>
              <a:rect b="b" l="l" r="r" t="t"/>
              <a:pathLst>
                <a:path extrusionOk="0" h="8316" w="9636">
                  <a:moveTo>
                    <a:pt x="4839" y="1"/>
                  </a:moveTo>
                  <a:lnTo>
                    <a:pt x="0" y="8316"/>
                  </a:lnTo>
                  <a:lnTo>
                    <a:pt x="9636" y="8316"/>
                  </a:lnTo>
                  <a:lnTo>
                    <a:pt x="483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23"/>
            <p:cNvSpPr/>
            <p:nvPr/>
          </p:nvSpPr>
          <p:spPr>
            <a:xfrm>
              <a:off x="5721650" y="2855500"/>
              <a:ext cx="240900" cy="208850"/>
            </a:xfrm>
            <a:custGeom>
              <a:rect b="b" l="l" r="r" t="t"/>
              <a:pathLst>
                <a:path extrusionOk="0" h="8354" w="9636">
                  <a:moveTo>
                    <a:pt x="4839" y="0"/>
                  </a:moveTo>
                  <a:lnTo>
                    <a:pt x="0" y="8353"/>
                  </a:lnTo>
                  <a:lnTo>
                    <a:pt x="9636" y="8353"/>
                  </a:lnTo>
                  <a:lnTo>
                    <a:pt x="48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3" name="Google Shape;373;p24"/>
          <p:cNvGrpSpPr/>
          <p:nvPr/>
        </p:nvGrpSpPr>
        <p:grpSpPr>
          <a:xfrm>
            <a:off x="0" y="0"/>
            <a:ext cx="9146375" cy="5143500"/>
            <a:chOff x="0" y="0"/>
            <a:chExt cx="9146375" cy="5143500"/>
          </a:xfrm>
        </p:grpSpPr>
        <p:sp>
          <p:nvSpPr>
            <p:cNvPr id="374" name="Google Shape;374;p24"/>
            <p:cNvSpPr/>
            <p:nvPr/>
          </p:nvSpPr>
          <p:spPr>
            <a:xfrm rot="-5400000">
              <a:off x="4440425" y="612000"/>
              <a:ext cx="176400" cy="8886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5" name="Google Shape;375;p24"/>
            <p:cNvGrpSpPr/>
            <p:nvPr/>
          </p:nvGrpSpPr>
          <p:grpSpPr>
            <a:xfrm>
              <a:off x="0" y="0"/>
              <a:ext cx="9146375" cy="5143500"/>
              <a:chOff x="0" y="0"/>
              <a:chExt cx="9146375" cy="5143500"/>
            </a:xfrm>
          </p:grpSpPr>
          <p:sp>
            <p:nvSpPr>
              <p:cNvPr id="376" name="Google Shape;376;p24"/>
              <p:cNvSpPr/>
              <p:nvPr/>
            </p:nvSpPr>
            <p:spPr>
              <a:xfrm>
                <a:off x="8969975" y="0"/>
                <a:ext cx="176400" cy="5143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7" name="Google Shape;377;p24"/>
              <p:cNvSpPr/>
              <p:nvPr/>
            </p:nvSpPr>
            <p:spPr>
              <a:xfrm rot="-5400000">
                <a:off x="4448000" y="-4355100"/>
                <a:ext cx="176400" cy="88866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8" name="Google Shape;378;p24"/>
              <p:cNvSpPr/>
              <p:nvPr/>
            </p:nvSpPr>
            <p:spPr>
              <a:xfrm>
                <a:off x="0" y="0"/>
                <a:ext cx="176400" cy="5143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379" name="Google Shape;379;p24"/>
          <p:cNvSpPr txBox="1"/>
          <p:nvPr>
            <p:ph type="title"/>
          </p:nvPr>
        </p:nvSpPr>
        <p:spPr>
          <a:xfrm>
            <a:off x="4483345" y="589275"/>
            <a:ext cx="4009800" cy="9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55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80" name="Google Shape;380;p24"/>
          <p:cNvSpPr txBox="1"/>
          <p:nvPr>
            <p:ph idx="1" type="subTitle"/>
          </p:nvPr>
        </p:nvSpPr>
        <p:spPr>
          <a:xfrm>
            <a:off x="4483345" y="1512075"/>
            <a:ext cx="4009800" cy="103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381" name="Google Shape;381;p24"/>
          <p:cNvSpPr txBox="1"/>
          <p:nvPr/>
        </p:nvSpPr>
        <p:spPr>
          <a:xfrm>
            <a:off x="4475975" y="3276350"/>
            <a:ext cx="3900300" cy="74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CREDITS:</a:t>
            </a:r>
            <a:r>
              <a:rPr lang="en" sz="12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This presentation template was created by </a:t>
            </a:r>
            <a:r>
              <a:rPr b="1" lang="en" sz="1200" u="sng">
                <a:solidFill>
                  <a:schemeClr val="hlink"/>
                </a:solidFill>
                <a:latin typeface="Twentieth Century"/>
                <a:ea typeface="Twentieth Century"/>
                <a:cs typeface="Twentieth Century"/>
                <a:sym typeface="Twentieth Century"/>
                <a:hlinkClick r:id="rId2"/>
              </a:rPr>
              <a:t>Slidesgo</a:t>
            </a:r>
            <a:r>
              <a:rPr lang="en" sz="12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, and includes icons by </a:t>
            </a:r>
            <a:r>
              <a:rPr b="1" lang="en" sz="1200" u="sng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, and infographics &amp; images by </a:t>
            </a:r>
            <a:r>
              <a:rPr b="1" lang="en" sz="1200" u="sng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200" u="sng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</a:t>
            </a:r>
            <a:endParaRPr b="1" sz="1200" u="sng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grpSp>
        <p:nvGrpSpPr>
          <p:cNvPr id="382" name="Google Shape;382;p24"/>
          <p:cNvGrpSpPr/>
          <p:nvPr/>
        </p:nvGrpSpPr>
        <p:grpSpPr>
          <a:xfrm>
            <a:off x="68989" y="4392082"/>
            <a:ext cx="529500" cy="658511"/>
            <a:chOff x="68989" y="4392082"/>
            <a:chExt cx="529500" cy="658511"/>
          </a:xfrm>
        </p:grpSpPr>
        <p:grpSp>
          <p:nvGrpSpPr>
            <p:cNvPr id="383" name="Google Shape;383;p24"/>
            <p:cNvGrpSpPr/>
            <p:nvPr/>
          </p:nvGrpSpPr>
          <p:grpSpPr>
            <a:xfrm>
              <a:off x="68989" y="4560299"/>
              <a:ext cx="490611" cy="490294"/>
              <a:chOff x="2461125" y="503925"/>
              <a:chExt cx="411000" cy="410700"/>
            </a:xfrm>
          </p:grpSpPr>
          <p:sp>
            <p:nvSpPr>
              <p:cNvPr id="384" name="Google Shape;384;p24"/>
              <p:cNvSpPr/>
              <p:nvPr/>
            </p:nvSpPr>
            <p:spPr>
              <a:xfrm>
                <a:off x="2461125" y="503925"/>
                <a:ext cx="411000" cy="4107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5" name="Google Shape;385;p24"/>
              <p:cNvSpPr/>
              <p:nvPr/>
            </p:nvSpPr>
            <p:spPr>
              <a:xfrm>
                <a:off x="2612149" y="580724"/>
                <a:ext cx="108823" cy="257254"/>
              </a:xfrm>
              <a:custGeom>
                <a:rect b="b" l="l" r="r" t="t"/>
                <a:pathLst>
                  <a:path extrusionOk="0" h="7358" w="3113">
                    <a:moveTo>
                      <a:pt x="1038" y="0"/>
                    </a:moveTo>
                    <a:lnTo>
                      <a:pt x="1038" y="1181"/>
                    </a:lnTo>
                    <a:cubicBezTo>
                      <a:pt x="426" y="1370"/>
                      <a:pt x="0" y="1936"/>
                      <a:pt x="0" y="2641"/>
                    </a:cubicBezTo>
                    <a:cubicBezTo>
                      <a:pt x="0" y="3490"/>
                      <a:pt x="709" y="4200"/>
                      <a:pt x="1558" y="4200"/>
                    </a:cubicBezTo>
                    <a:cubicBezTo>
                      <a:pt x="1841" y="4200"/>
                      <a:pt x="2075" y="4434"/>
                      <a:pt x="2075" y="4717"/>
                    </a:cubicBezTo>
                    <a:cubicBezTo>
                      <a:pt x="2075" y="5000"/>
                      <a:pt x="1841" y="5237"/>
                      <a:pt x="1558" y="5237"/>
                    </a:cubicBezTo>
                    <a:cubicBezTo>
                      <a:pt x="1275" y="5237"/>
                      <a:pt x="1038" y="5000"/>
                      <a:pt x="1038" y="4717"/>
                    </a:cubicBezTo>
                    <a:lnTo>
                      <a:pt x="0" y="4717"/>
                    </a:lnTo>
                    <a:cubicBezTo>
                      <a:pt x="0" y="5426"/>
                      <a:pt x="426" y="5992"/>
                      <a:pt x="1038" y="6180"/>
                    </a:cubicBezTo>
                    <a:lnTo>
                      <a:pt x="1038" y="7358"/>
                    </a:lnTo>
                    <a:lnTo>
                      <a:pt x="2075" y="7358"/>
                    </a:lnTo>
                    <a:lnTo>
                      <a:pt x="2075" y="6180"/>
                    </a:lnTo>
                    <a:cubicBezTo>
                      <a:pt x="2690" y="5992"/>
                      <a:pt x="3113" y="5426"/>
                      <a:pt x="3113" y="4717"/>
                    </a:cubicBezTo>
                    <a:cubicBezTo>
                      <a:pt x="3113" y="3868"/>
                      <a:pt x="2407" y="3162"/>
                      <a:pt x="1558" y="3162"/>
                    </a:cubicBezTo>
                    <a:cubicBezTo>
                      <a:pt x="1275" y="3162"/>
                      <a:pt x="1038" y="2924"/>
                      <a:pt x="1038" y="2641"/>
                    </a:cubicBezTo>
                    <a:cubicBezTo>
                      <a:pt x="1038" y="2358"/>
                      <a:pt x="1275" y="2124"/>
                      <a:pt x="1558" y="2124"/>
                    </a:cubicBezTo>
                    <a:cubicBezTo>
                      <a:pt x="1841" y="2124"/>
                      <a:pt x="2075" y="2358"/>
                      <a:pt x="2075" y="2641"/>
                    </a:cubicBezTo>
                    <a:lnTo>
                      <a:pt x="3113" y="2641"/>
                    </a:lnTo>
                    <a:cubicBezTo>
                      <a:pt x="3113" y="1936"/>
                      <a:pt x="2690" y="1370"/>
                      <a:pt x="2075" y="1181"/>
                    </a:cubicBezTo>
                    <a:lnTo>
                      <a:pt x="207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86" name="Google Shape;386;p24"/>
            <p:cNvGrpSpPr/>
            <p:nvPr/>
          </p:nvGrpSpPr>
          <p:grpSpPr>
            <a:xfrm>
              <a:off x="331586" y="4392082"/>
              <a:ext cx="266903" cy="266709"/>
              <a:chOff x="2461125" y="503925"/>
              <a:chExt cx="411000" cy="410700"/>
            </a:xfrm>
          </p:grpSpPr>
          <p:sp>
            <p:nvSpPr>
              <p:cNvPr id="387" name="Google Shape;387;p24"/>
              <p:cNvSpPr/>
              <p:nvPr/>
            </p:nvSpPr>
            <p:spPr>
              <a:xfrm>
                <a:off x="2461125" y="503925"/>
                <a:ext cx="411000" cy="4107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8" name="Google Shape;388;p24"/>
              <p:cNvSpPr/>
              <p:nvPr/>
            </p:nvSpPr>
            <p:spPr>
              <a:xfrm>
                <a:off x="2612149" y="580724"/>
                <a:ext cx="108823" cy="257254"/>
              </a:xfrm>
              <a:custGeom>
                <a:rect b="b" l="l" r="r" t="t"/>
                <a:pathLst>
                  <a:path extrusionOk="0" h="7358" w="3113">
                    <a:moveTo>
                      <a:pt x="1038" y="0"/>
                    </a:moveTo>
                    <a:lnTo>
                      <a:pt x="1038" y="1181"/>
                    </a:lnTo>
                    <a:cubicBezTo>
                      <a:pt x="426" y="1370"/>
                      <a:pt x="0" y="1936"/>
                      <a:pt x="0" y="2641"/>
                    </a:cubicBezTo>
                    <a:cubicBezTo>
                      <a:pt x="0" y="3490"/>
                      <a:pt x="709" y="4200"/>
                      <a:pt x="1558" y="4200"/>
                    </a:cubicBezTo>
                    <a:cubicBezTo>
                      <a:pt x="1841" y="4200"/>
                      <a:pt x="2075" y="4434"/>
                      <a:pt x="2075" y="4717"/>
                    </a:cubicBezTo>
                    <a:cubicBezTo>
                      <a:pt x="2075" y="5000"/>
                      <a:pt x="1841" y="5237"/>
                      <a:pt x="1558" y="5237"/>
                    </a:cubicBezTo>
                    <a:cubicBezTo>
                      <a:pt x="1275" y="5237"/>
                      <a:pt x="1038" y="5000"/>
                      <a:pt x="1038" y="4717"/>
                    </a:cubicBezTo>
                    <a:lnTo>
                      <a:pt x="0" y="4717"/>
                    </a:lnTo>
                    <a:cubicBezTo>
                      <a:pt x="0" y="5426"/>
                      <a:pt x="426" y="5992"/>
                      <a:pt x="1038" y="6180"/>
                    </a:cubicBezTo>
                    <a:lnTo>
                      <a:pt x="1038" y="7358"/>
                    </a:lnTo>
                    <a:lnTo>
                      <a:pt x="2075" y="7358"/>
                    </a:lnTo>
                    <a:lnTo>
                      <a:pt x="2075" y="6180"/>
                    </a:lnTo>
                    <a:cubicBezTo>
                      <a:pt x="2690" y="5992"/>
                      <a:pt x="3113" y="5426"/>
                      <a:pt x="3113" y="4717"/>
                    </a:cubicBezTo>
                    <a:cubicBezTo>
                      <a:pt x="3113" y="3868"/>
                      <a:pt x="2407" y="3162"/>
                      <a:pt x="1558" y="3162"/>
                    </a:cubicBezTo>
                    <a:cubicBezTo>
                      <a:pt x="1275" y="3162"/>
                      <a:pt x="1038" y="2924"/>
                      <a:pt x="1038" y="2641"/>
                    </a:cubicBezTo>
                    <a:cubicBezTo>
                      <a:pt x="1038" y="2358"/>
                      <a:pt x="1275" y="2124"/>
                      <a:pt x="1558" y="2124"/>
                    </a:cubicBezTo>
                    <a:cubicBezTo>
                      <a:pt x="1841" y="2124"/>
                      <a:pt x="2075" y="2358"/>
                      <a:pt x="2075" y="2641"/>
                    </a:cubicBezTo>
                    <a:lnTo>
                      <a:pt x="3113" y="2641"/>
                    </a:lnTo>
                    <a:cubicBezTo>
                      <a:pt x="3113" y="1936"/>
                      <a:pt x="2690" y="1370"/>
                      <a:pt x="2075" y="1181"/>
                    </a:cubicBezTo>
                    <a:lnTo>
                      <a:pt x="207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389" name="Google Shape;389;p24"/>
          <p:cNvGrpSpPr/>
          <p:nvPr/>
        </p:nvGrpSpPr>
        <p:grpSpPr>
          <a:xfrm rot="10800000">
            <a:off x="8605661" y="2837978"/>
            <a:ext cx="176411" cy="490281"/>
            <a:chOff x="5721650" y="2394750"/>
            <a:chExt cx="240900" cy="669600"/>
          </a:xfrm>
        </p:grpSpPr>
        <p:sp>
          <p:nvSpPr>
            <p:cNvPr id="390" name="Google Shape;390;p24"/>
            <p:cNvSpPr/>
            <p:nvPr/>
          </p:nvSpPr>
          <p:spPr>
            <a:xfrm>
              <a:off x="5721650" y="2394750"/>
              <a:ext cx="240900" cy="207875"/>
            </a:xfrm>
            <a:custGeom>
              <a:rect b="b" l="l" r="r" t="t"/>
              <a:pathLst>
                <a:path extrusionOk="0" h="8315" w="9636">
                  <a:moveTo>
                    <a:pt x="4839" y="0"/>
                  </a:moveTo>
                  <a:lnTo>
                    <a:pt x="0" y="8315"/>
                  </a:lnTo>
                  <a:lnTo>
                    <a:pt x="9636" y="8315"/>
                  </a:lnTo>
                  <a:lnTo>
                    <a:pt x="483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24"/>
            <p:cNvSpPr/>
            <p:nvPr/>
          </p:nvSpPr>
          <p:spPr>
            <a:xfrm>
              <a:off x="5721650" y="2625625"/>
              <a:ext cx="240900" cy="207900"/>
            </a:xfrm>
            <a:custGeom>
              <a:rect b="b" l="l" r="r" t="t"/>
              <a:pathLst>
                <a:path extrusionOk="0" h="8316" w="9636">
                  <a:moveTo>
                    <a:pt x="4839" y="1"/>
                  </a:moveTo>
                  <a:lnTo>
                    <a:pt x="0" y="8316"/>
                  </a:lnTo>
                  <a:lnTo>
                    <a:pt x="9636" y="8316"/>
                  </a:lnTo>
                  <a:lnTo>
                    <a:pt x="483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24"/>
            <p:cNvSpPr/>
            <p:nvPr/>
          </p:nvSpPr>
          <p:spPr>
            <a:xfrm>
              <a:off x="5721650" y="2855500"/>
              <a:ext cx="240900" cy="208850"/>
            </a:xfrm>
            <a:custGeom>
              <a:rect b="b" l="l" r="r" t="t"/>
              <a:pathLst>
                <a:path extrusionOk="0" h="8354" w="9636">
                  <a:moveTo>
                    <a:pt x="4839" y="0"/>
                  </a:moveTo>
                  <a:lnTo>
                    <a:pt x="0" y="8353"/>
                  </a:lnTo>
                  <a:lnTo>
                    <a:pt x="9636" y="8353"/>
                  </a:lnTo>
                  <a:lnTo>
                    <a:pt x="48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4" name="Google Shape;394;p25"/>
          <p:cNvGrpSpPr/>
          <p:nvPr/>
        </p:nvGrpSpPr>
        <p:grpSpPr>
          <a:xfrm>
            <a:off x="0" y="0"/>
            <a:ext cx="9146375" cy="5143500"/>
            <a:chOff x="0" y="0"/>
            <a:chExt cx="9146375" cy="5143500"/>
          </a:xfrm>
        </p:grpSpPr>
        <p:sp>
          <p:nvSpPr>
            <p:cNvPr id="395" name="Google Shape;395;p25"/>
            <p:cNvSpPr/>
            <p:nvPr/>
          </p:nvSpPr>
          <p:spPr>
            <a:xfrm rot="-5400000">
              <a:off x="4440425" y="612000"/>
              <a:ext cx="176400" cy="8886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96" name="Google Shape;396;p25"/>
            <p:cNvGrpSpPr/>
            <p:nvPr/>
          </p:nvGrpSpPr>
          <p:grpSpPr>
            <a:xfrm>
              <a:off x="0" y="0"/>
              <a:ext cx="9146375" cy="5143500"/>
              <a:chOff x="0" y="0"/>
              <a:chExt cx="9146375" cy="5143500"/>
            </a:xfrm>
          </p:grpSpPr>
          <p:sp>
            <p:nvSpPr>
              <p:cNvPr id="397" name="Google Shape;397;p25"/>
              <p:cNvSpPr/>
              <p:nvPr/>
            </p:nvSpPr>
            <p:spPr>
              <a:xfrm>
                <a:off x="8969975" y="0"/>
                <a:ext cx="176400" cy="5143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8" name="Google Shape;398;p25"/>
              <p:cNvSpPr/>
              <p:nvPr/>
            </p:nvSpPr>
            <p:spPr>
              <a:xfrm rot="-5400000">
                <a:off x="4448000" y="-4355100"/>
                <a:ext cx="176400" cy="88866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9" name="Google Shape;399;p25"/>
              <p:cNvSpPr/>
              <p:nvPr/>
            </p:nvSpPr>
            <p:spPr>
              <a:xfrm>
                <a:off x="0" y="0"/>
                <a:ext cx="176400" cy="5143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400" name="Google Shape;400;p25"/>
          <p:cNvGrpSpPr/>
          <p:nvPr/>
        </p:nvGrpSpPr>
        <p:grpSpPr>
          <a:xfrm>
            <a:off x="8199589" y="3189621"/>
            <a:ext cx="876366" cy="2028253"/>
            <a:chOff x="8199589" y="3189621"/>
            <a:chExt cx="876366" cy="2028253"/>
          </a:xfrm>
        </p:grpSpPr>
        <p:sp>
          <p:nvSpPr>
            <p:cNvPr id="401" name="Google Shape;401;p25"/>
            <p:cNvSpPr/>
            <p:nvPr/>
          </p:nvSpPr>
          <p:spPr>
            <a:xfrm>
              <a:off x="8241402" y="3228594"/>
              <a:ext cx="746685" cy="746685"/>
            </a:xfrm>
            <a:custGeom>
              <a:rect b="b" l="l" r="r" t="t"/>
              <a:pathLst>
                <a:path extrusionOk="0" h="55485" w="55485">
                  <a:moveTo>
                    <a:pt x="27743" y="0"/>
                  </a:moveTo>
                  <a:cubicBezTo>
                    <a:pt x="12434" y="0"/>
                    <a:pt x="0" y="12431"/>
                    <a:pt x="0" y="27742"/>
                  </a:cubicBezTo>
                  <a:cubicBezTo>
                    <a:pt x="0" y="43051"/>
                    <a:pt x="12434" y="55485"/>
                    <a:pt x="27743" y="55485"/>
                  </a:cubicBezTo>
                  <a:cubicBezTo>
                    <a:pt x="43054" y="55485"/>
                    <a:pt x="55485" y="43051"/>
                    <a:pt x="55485" y="27742"/>
                  </a:cubicBezTo>
                  <a:cubicBezTo>
                    <a:pt x="55485" y="12431"/>
                    <a:pt x="43054" y="0"/>
                    <a:pt x="277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25"/>
            <p:cNvSpPr/>
            <p:nvPr/>
          </p:nvSpPr>
          <p:spPr>
            <a:xfrm>
              <a:off x="8614738" y="3540039"/>
              <a:ext cx="373349" cy="337849"/>
            </a:xfrm>
            <a:custGeom>
              <a:rect b="b" l="l" r="r" t="t"/>
              <a:pathLst>
                <a:path extrusionOk="0" h="25105" w="27743">
                  <a:moveTo>
                    <a:pt x="27343" y="1"/>
                  </a:moveTo>
                  <a:lnTo>
                    <a:pt x="1" y="4599"/>
                  </a:lnTo>
                  <a:lnTo>
                    <a:pt x="18670" y="25105"/>
                  </a:lnTo>
                  <a:cubicBezTo>
                    <a:pt x="24225" y="20030"/>
                    <a:pt x="27743" y="12713"/>
                    <a:pt x="27743" y="4599"/>
                  </a:cubicBezTo>
                  <a:cubicBezTo>
                    <a:pt x="27743" y="3039"/>
                    <a:pt x="27583" y="1481"/>
                    <a:pt x="2734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25"/>
            <p:cNvSpPr/>
            <p:nvPr/>
          </p:nvSpPr>
          <p:spPr>
            <a:xfrm>
              <a:off x="8343100" y="3601930"/>
              <a:ext cx="522902" cy="373349"/>
            </a:xfrm>
            <a:custGeom>
              <a:rect b="b" l="l" r="r" t="t"/>
              <a:pathLst>
                <a:path extrusionOk="0" h="27743" w="38856">
                  <a:moveTo>
                    <a:pt x="20186" y="0"/>
                  </a:moveTo>
                  <a:lnTo>
                    <a:pt x="0" y="18987"/>
                  </a:lnTo>
                  <a:cubicBezTo>
                    <a:pt x="5037" y="24343"/>
                    <a:pt x="12232" y="27743"/>
                    <a:pt x="20186" y="27743"/>
                  </a:cubicBezTo>
                  <a:cubicBezTo>
                    <a:pt x="27381" y="27743"/>
                    <a:pt x="33898" y="24983"/>
                    <a:pt x="38855" y="20506"/>
                  </a:cubicBezTo>
                  <a:lnTo>
                    <a:pt x="2018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25"/>
            <p:cNvSpPr/>
            <p:nvPr/>
          </p:nvSpPr>
          <p:spPr>
            <a:xfrm>
              <a:off x="8614738" y="3297967"/>
              <a:ext cx="367980" cy="303976"/>
            </a:xfrm>
            <a:custGeom>
              <a:rect b="b" l="l" r="r" t="t"/>
              <a:pathLst>
                <a:path extrusionOk="0" h="22588" w="27344">
                  <a:moveTo>
                    <a:pt x="16070" y="0"/>
                  </a:moveTo>
                  <a:lnTo>
                    <a:pt x="1" y="22587"/>
                  </a:lnTo>
                  <a:lnTo>
                    <a:pt x="1" y="22587"/>
                  </a:lnTo>
                  <a:lnTo>
                    <a:pt x="27343" y="17989"/>
                  </a:lnTo>
                  <a:cubicBezTo>
                    <a:pt x="26106" y="10554"/>
                    <a:pt x="21948" y="4158"/>
                    <a:pt x="160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25"/>
            <p:cNvSpPr/>
            <p:nvPr/>
          </p:nvSpPr>
          <p:spPr>
            <a:xfrm>
              <a:off x="8199589" y="3189621"/>
              <a:ext cx="876366" cy="1051421"/>
            </a:xfrm>
            <a:custGeom>
              <a:rect b="b" l="l" r="r" t="t"/>
              <a:pathLst>
                <a:path extrusionOk="0" h="78129" w="65121">
                  <a:moveTo>
                    <a:pt x="32248" y="3724"/>
                  </a:moveTo>
                  <a:cubicBezTo>
                    <a:pt x="34046" y="3724"/>
                    <a:pt x="35870" y="3909"/>
                    <a:pt x="37698" y="4294"/>
                  </a:cubicBezTo>
                  <a:cubicBezTo>
                    <a:pt x="51929" y="7293"/>
                    <a:pt x="61044" y="21243"/>
                    <a:pt x="58044" y="35474"/>
                  </a:cubicBezTo>
                  <a:cubicBezTo>
                    <a:pt x="55432" y="47876"/>
                    <a:pt x="44499" y="56393"/>
                    <a:pt x="32312" y="56393"/>
                  </a:cubicBezTo>
                  <a:cubicBezTo>
                    <a:pt x="30516" y="56393"/>
                    <a:pt x="28692" y="56207"/>
                    <a:pt x="26864" y="55822"/>
                  </a:cubicBezTo>
                  <a:cubicBezTo>
                    <a:pt x="12633" y="52823"/>
                    <a:pt x="3519" y="38873"/>
                    <a:pt x="6518" y="24642"/>
                  </a:cubicBezTo>
                  <a:cubicBezTo>
                    <a:pt x="9096" y="12240"/>
                    <a:pt x="20054" y="3724"/>
                    <a:pt x="32248" y="3724"/>
                  </a:cubicBezTo>
                  <a:close/>
                  <a:moveTo>
                    <a:pt x="32201" y="1"/>
                  </a:moveTo>
                  <a:cubicBezTo>
                    <a:pt x="18289" y="1"/>
                    <a:pt x="5835" y="9713"/>
                    <a:pt x="2841" y="23881"/>
                  </a:cubicBezTo>
                  <a:cubicBezTo>
                    <a:pt x="1" y="37393"/>
                    <a:pt x="6758" y="50744"/>
                    <a:pt x="18469" y="56782"/>
                  </a:cubicBezTo>
                  <a:lnTo>
                    <a:pt x="19470" y="61217"/>
                  </a:lnTo>
                  <a:cubicBezTo>
                    <a:pt x="19550" y="61537"/>
                    <a:pt x="19828" y="61819"/>
                    <a:pt x="20148" y="61857"/>
                  </a:cubicBezTo>
                  <a:lnTo>
                    <a:pt x="21747" y="62218"/>
                  </a:lnTo>
                  <a:lnTo>
                    <a:pt x="18709" y="76609"/>
                  </a:lnTo>
                  <a:lnTo>
                    <a:pt x="25904" y="78128"/>
                  </a:lnTo>
                  <a:lnTo>
                    <a:pt x="28942" y="63737"/>
                  </a:lnTo>
                  <a:lnTo>
                    <a:pt x="30541" y="64057"/>
                  </a:lnTo>
                  <a:cubicBezTo>
                    <a:pt x="30606" y="64073"/>
                    <a:pt x="30673" y="64081"/>
                    <a:pt x="30740" y="64081"/>
                  </a:cubicBezTo>
                  <a:cubicBezTo>
                    <a:pt x="31001" y="64081"/>
                    <a:pt x="31263" y="63959"/>
                    <a:pt x="31421" y="63737"/>
                  </a:cubicBezTo>
                  <a:lnTo>
                    <a:pt x="34139" y="60060"/>
                  </a:lnTo>
                  <a:cubicBezTo>
                    <a:pt x="47292" y="59260"/>
                    <a:pt x="58843" y="49785"/>
                    <a:pt x="61683" y="36235"/>
                  </a:cubicBezTo>
                  <a:cubicBezTo>
                    <a:pt x="65121" y="20005"/>
                    <a:pt x="54686" y="4054"/>
                    <a:pt x="38456" y="658"/>
                  </a:cubicBezTo>
                  <a:cubicBezTo>
                    <a:pt x="36357" y="214"/>
                    <a:pt x="34263" y="1"/>
                    <a:pt x="322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25"/>
            <p:cNvSpPr/>
            <p:nvPr/>
          </p:nvSpPr>
          <p:spPr>
            <a:xfrm>
              <a:off x="8296708" y="4494716"/>
              <a:ext cx="103958" cy="192659"/>
            </a:xfrm>
            <a:custGeom>
              <a:rect b="b" l="l" r="r" t="t"/>
              <a:pathLst>
                <a:path extrusionOk="0" h="16516" w="8912">
                  <a:moveTo>
                    <a:pt x="4916" y="1"/>
                  </a:moveTo>
                  <a:cubicBezTo>
                    <a:pt x="4916" y="1"/>
                    <a:pt x="320" y="7436"/>
                    <a:pt x="161" y="9237"/>
                  </a:cubicBezTo>
                  <a:cubicBezTo>
                    <a:pt x="1" y="10995"/>
                    <a:pt x="1680" y="16352"/>
                    <a:pt x="2677" y="16512"/>
                  </a:cubicBezTo>
                  <a:cubicBezTo>
                    <a:pt x="2690" y="16514"/>
                    <a:pt x="2704" y="16515"/>
                    <a:pt x="2718" y="16515"/>
                  </a:cubicBezTo>
                  <a:cubicBezTo>
                    <a:pt x="3776" y="16515"/>
                    <a:pt x="8911" y="10730"/>
                    <a:pt x="8753" y="8837"/>
                  </a:cubicBezTo>
                  <a:cubicBezTo>
                    <a:pt x="8594" y="6876"/>
                    <a:pt x="7676" y="3480"/>
                    <a:pt x="6956" y="2239"/>
                  </a:cubicBezTo>
                  <a:cubicBezTo>
                    <a:pt x="6237" y="1040"/>
                    <a:pt x="4916" y="1"/>
                    <a:pt x="4916" y="1"/>
                  </a:cubicBezTo>
                  <a:close/>
                </a:path>
              </a:pathLst>
            </a:custGeom>
            <a:solidFill>
              <a:srgbClr val="FFAB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25"/>
            <p:cNvSpPr/>
            <p:nvPr/>
          </p:nvSpPr>
          <p:spPr>
            <a:xfrm>
              <a:off x="8253902" y="4312855"/>
              <a:ext cx="154375" cy="252886"/>
            </a:xfrm>
            <a:custGeom>
              <a:rect b="b" l="l" r="r" t="t"/>
              <a:pathLst>
                <a:path extrusionOk="0" h="21679" w="13234">
                  <a:moveTo>
                    <a:pt x="10394" y="1"/>
                  </a:moveTo>
                  <a:cubicBezTo>
                    <a:pt x="10394" y="1"/>
                    <a:pt x="640" y="11993"/>
                    <a:pt x="321" y="13154"/>
                  </a:cubicBezTo>
                  <a:cubicBezTo>
                    <a:pt x="1" y="14273"/>
                    <a:pt x="1040" y="20509"/>
                    <a:pt x="3640" y="21587"/>
                  </a:cubicBezTo>
                  <a:cubicBezTo>
                    <a:pt x="3795" y="21649"/>
                    <a:pt x="3964" y="21678"/>
                    <a:pt x="4144" y="21678"/>
                  </a:cubicBezTo>
                  <a:cubicBezTo>
                    <a:pt x="6987" y="21678"/>
                    <a:pt x="12727" y="14367"/>
                    <a:pt x="12953" y="12073"/>
                  </a:cubicBezTo>
                  <a:cubicBezTo>
                    <a:pt x="13234" y="9636"/>
                    <a:pt x="12473" y="5197"/>
                    <a:pt x="12153" y="4040"/>
                  </a:cubicBezTo>
                  <a:cubicBezTo>
                    <a:pt x="11833" y="2920"/>
                    <a:pt x="10394" y="1"/>
                    <a:pt x="10394" y="1"/>
                  </a:cubicBezTo>
                  <a:close/>
                </a:path>
              </a:pathLst>
            </a:custGeom>
            <a:solidFill>
              <a:srgbClr val="FFAB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25"/>
            <p:cNvSpPr/>
            <p:nvPr/>
          </p:nvSpPr>
          <p:spPr>
            <a:xfrm>
              <a:off x="8360707" y="4177504"/>
              <a:ext cx="363248" cy="394627"/>
            </a:xfrm>
            <a:custGeom>
              <a:rect b="b" l="l" r="r" t="t"/>
              <a:pathLst>
                <a:path extrusionOk="0" h="33830" w="31140">
                  <a:moveTo>
                    <a:pt x="13265" y="1"/>
                  </a:moveTo>
                  <a:cubicBezTo>
                    <a:pt x="12732" y="1"/>
                    <a:pt x="12232" y="31"/>
                    <a:pt x="11791" y="91"/>
                  </a:cubicBezTo>
                  <a:cubicBezTo>
                    <a:pt x="9393" y="411"/>
                    <a:pt x="2159" y="3769"/>
                    <a:pt x="1078" y="4728"/>
                  </a:cubicBezTo>
                  <a:cubicBezTo>
                    <a:pt x="1" y="5729"/>
                    <a:pt x="320" y="11565"/>
                    <a:pt x="320" y="11565"/>
                  </a:cubicBezTo>
                  <a:cubicBezTo>
                    <a:pt x="320" y="11565"/>
                    <a:pt x="640" y="16720"/>
                    <a:pt x="2597" y="19320"/>
                  </a:cubicBezTo>
                  <a:cubicBezTo>
                    <a:pt x="4558" y="21917"/>
                    <a:pt x="9073" y="25716"/>
                    <a:pt x="9073" y="25716"/>
                  </a:cubicBezTo>
                  <a:lnTo>
                    <a:pt x="30301" y="33830"/>
                  </a:lnTo>
                  <a:cubicBezTo>
                    <a:pt x="30301" y="33830"/>
                    <a:pt x="31139" y="28435"/>
                    <a:pt x="30941" y="26995"/>
                  </a:cubicBezTo>
                  <a:cubicBezTo>
                    <a:pt x="30701" y="25595"/>
                    <a:pt x="21865" y="3331"/>
                    <a:pt x="20026" y="1812"/>
                  </a:cubicBezTo>
                  <a:cubicBezTo>
                    <a:pt x="18531" y="576"/>
                    <a:pt x="15583" y="1"/>
                    <a:pt x="13265" y="1"/>
                  </a:cubicBezTo>
                  <a:close/>
                </a:path>
              </a:pathLst>
            </a:custGeom>
            <a:solidFill>
              <a:srgbClr val="FFB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25"/>
            <p:cNvSpPr/>
            <p:nvPr/>
          </p:nvSpPr>
          <p:spPr>
            <a:xfrm>
              <a:off x="8396278" y="4289537"/>
              <a:ext cx="41982" cy="108683"/>
            </a:xfrm>
            <a:custGeom>
              <a:rect b="b" l="l" r="r" t="t"/>
              <a:pathLst>
                <a:path extrusionOk="0" h="9317" w="3599">
                  <a:moveTo>
                    <a:pt x="2319" y="1"/>
                  </a:moveTo>
                  <a:cubicBezTo>
                    <a:pt x="1040" y="282"/>
                    <a:pt x="0" y="1961"/>
                    <a:pt x="0" y="1961"/>
                  </a:cubicBezTo>
                  <a:cubicBezTo>
                    <a:pt x="0" y="1961"/>
                    <a:pt x="269" y="6442"/>
                    <a:pt x="1913" y="9176"/>
                  </a:cubicBezTo>
                  <a:lnTo>
                    <a:pt x="1913" y="9176"/>
                  </a:lnTo>
                  <a:cubicBezTo>
                    <a:pt x="1883" y="9124"/>
                    <a:pt x="1861" y="9080"/>
                    <a:pt x="1839" y="9035"/>
                  </a:cubicBezTo>
                  <a:cubicBezTo>
                    <a:pt x="2197" y="7957"/>
                    <a:pt x="3237" y="4919"/>
                    <a:pt x="3598" y="3081"/>
                  </a:cubicBezTo>
                  <a:cubicBezTo>
                    <a:pt x="3198" y="1562"/>
                    <a:pt x="2677" y="1"/>
                    <a:pt x="2357" y="1"/>
                  </a:cubicBezTo>
                  <a:close/>
                  <a:moveTo>
                    <a:pt x="1913" y="9176"/>
                  </a:moveTo>
                  <a:lnTo>
                    <a:pt x="1913" y="9176"/>
                  </a:lnTo>
                  <a:cubicBezTo>
                    <a:pt x="1936" y="9217"/>
                    <a:pt x="1964" y="9263"/>
                    <a:pt x="1999" y="9317"/>
                  </a:cubicBezTo>
                  <a:cubicBezTo>
                    <a:pt x="1970" y="9270"/>
                    <a:pt x="1941" y="9224"/>
                    <a:pt x="1913" y="9176"/>
                  </a:cubicBezTo>
                  <a:close/>
                </a:path>
              </a:pathLst>
            </a:custGeom>
            <a:solidFill>
              <a:srgbClr val="FFD4C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25"/>
            <p:cNvSpPr/>
            <p:nvPr/>
          </p:nvSpPr>
          <p:spPr>
            <a:xfrm>
              <a:off x="8385892" y="4177457"/>
              <a:ext cx="136620" cy="243589"/>
            </a:xfrm>
            <a:custGeom>
              <a:rect b="b" l="l" r="r" t="t"/>
              <a:pathLst>
                <a:path extrusionOk="0" h="20882" w="11712">
                  <a:moveTo>
                    <a:pt x="11066" y="0"/>
                  </a:moveTo>
                  <a:cubicBezTo>
                    <a:pt x="10556" y="0"/>
                    <a:pt x="10074" y="36"/>
                    <a:pt x="9632" y="95"/>
                  </a:cubicBezTo>
                  <a:cubicBezTo>
                    <a:pt x="8673" y="217"/>
                    <a:pt x="6914" y="856"/>
                    <a:pt x="5117" y="1614"/>
                  </a:cubicBezTo>
                  <a:cubicBezTo>
                    <a:pt x="4915" y="1934"/>
                    <a:pt x="4676" y="2295"/>
                    <a:pt x="4436" y="2695"/>
                  </a:cubicBezTo>
                  <a:cubicBezTo>
                    <a:pt x="2878" y="5292"/>
                    <a:pt x="2239" y="10328"/>
                    <a:pt x="1797" y="12567"/>
                  </a:cubicBezTo>
                  <a:cubicBezTo>
                    <a:pt x="1439" y="14447"/>
                    <a:pt x="358" y="17565"/>
                    <a:pt x="0" y="18643"/>
                  </a:cubicBezTo>
                  <a:cubicBezTo>
                    <a:pt x="118" y="18883"/>
                    <a:pt x="278" y="19123"/>
                    <a:pt x="438" y="19324"/>
                  </a:cubicBezTo>
                  <a:cubicBezTo>
                    <a:pt x="800" y="19804"/>
                    <a:pt x="1238" y="20322"/>
                    <a:pt x="1717" y="20882"/>
                  </a:cubicBezTo>
                  <a:cubicBezTo>
                    <a:pt x="2638" y="20204"/>
                    <a:pt x="3236" y="19244"/>
                    <a:pt x="4477" y="17924"/>
                  </a:cubicBezTo>
                  <a:cubicBezTo>
                    <a:pt x="5795" y="16565"/>
                    <a:pt x="8113" y="13248"/>
                    <a:pt x="9313" y="10568"/>
                  </a:cubicBezTo>
                  <a:cubicBezTo>
                    <a:pt x="10512" y="7930"/>
                    <a:pt x="11631" y="2973"/>
                    <a:pt x="11673" y="856"/>
                  </a:cubicBezTo>
                  <a:cubicBezTo>
                    <a:pt x="11711" y="536"/>
                    <a:pt x="11673" y="255"/>
                    <a:pt x="11631" y="15"/>
                  </a:cubicBezTo>
                  <a:cubicBezTo>
                    <a:pt x="11440" y="5"/>
                    <a:pt x="11251" y="0"/>
                    <a:pt x="11066" y="0"/>
                  </a:cubicBezTo>
                  <a:close/>
                </a:path>
              </a:pathLst>
            </a:custGeom>
            <a:solidFill>
              <a:srgbClr val="FFAB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25"/>
            <p:cNvSpPr/>
            <p:nvPr/>
          </p:nvSpPr>
          <p:spPr>
            <a:xfrm>
              <a:off x="8506637" y="4194418"/>
              <a:ext cx="99362" cy="352085"/>
            </a:xfrm>
            <a:custGeom>
              <a:rect b="b" l="l" r="r" t="t"/>
              <a:pathLst>
                <a:path extrusionOk="0" h="30183" w="8518">
                  <a:moveTo>
                    <a:pt x="6957" y="0"/>
                  </a:moveTo>
                  <a:cubicBezTo>
                    <a:pt x="6998" y="122"/>
                    <a:pt x="7036" y="320"/>
                    <a:pt x="7078" y="480"/>
                  </a:cubicBezTo>
                  <a:cubicBezTo>
                    <a:pt x="7276" y="1679"/>
                    <a:pt x="7276" y="6438"/>
                    <a:pt x="6518" y="8676"/>
                  </a:cubicBezTo>
                  <a:cubicBezTo>
                    <a:pt x="5757" y="10953"/>
                    <a:pt x="3839" y="16789"/>
                    <a:pt x="3161" y="18628"/>
                  </a:cubicBezTo>
                  <a:cubicBezTo>
                    <a:pt x="2799" y="19668"/>
                    <a:pt x="2041" y="22987"/>
                    <a:pt x="1242" y="26064"/>
                  </a:cubicBezTo>
                  <a:cubicBezTo>
                    <a:pt x="842" y="27624"/>
                    <a:pt x="401" y="29102"/>
                    <a:pt x="1" y="30183"/>
                  </a:cubicBezTo>
                  <a:cubicBezTo>
                    <a:pt x="641" y="29341"/>
                    <a:pt x="1482" y="28062"/>
                    <a:pt x="2281" y="26463"/>
                  </a:cubicBezTo>
                  <a:cubicBezTo>
                    <a:pt x="3081" y="24944"/>
                    <a:pt x="3839" y="23147"/>
                    <a:pt x="4360" y="21187"/>
                  </a:cubicBezTo>
                  <a:cubicBezTo>
                    <a:pt x="5917" y="15430"/>
                    <a:pt x="7916" y="9034"/>
                    <a:pt x="8156" y="6358"/>
                  </a:cubicBezTo>
                  <a:cubicBezTo>
                    <a:pt x="8316" y="4637"/>
                    <a:pt x="8517" y="3000"/>
                    <a:pt x="8396" y="1679"/>
                  </a:cubicBezTo>
                  <a:cubicBezTo>
                    <a:pt x="8037" y="1001"/>
                    <a:pt x="7718" y="560"/>
                    <a:pt x="7516" y="362"/>
                  </a:cubicBezTo>
                  <a:cubicBezTo>
                    <a:pt x="7318" y="240"/>
                    <a:pt x="7158" y="122"/>
                    <a:pt x="6957" y="0"/>
                  </a:cubicBezTo>
                  <a:close/>
                </a:path>
              </a:pathLst>
            </a:custGeom>
            <a:solidFill>
              <a:srgbClr val="FFAB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25"/>
            <p:cNvSpPr/>
            <p:nvPr/>
          </p:nvSpPr>
          <p:spPr>
            <a:xfrm>
              <a:off x="8200751" y="4143619"/>
              <a:ext cx="529731" cy="1074255"/>
            </a:xfrm>
            <a:custGeom>
              <a:rect b="b" l="l" r="r" t="t"/>
              <a:pathLst>
                <a:path extrusionOk="0" h="90141" w="45412">
                  <a:moveTo>
                    <a:pt x="29356" y="0"/>
                  </a:moveTo>
                  <a:cubicBezTo>
                    <a:pt x="28872" y="0"/>
                    <a:pt x="28362" y="40"/>
                    <a:pt x="27865" y="79"/>
                  </a:cubicBezTo>
                  <a:cubicBezTo>
                    <a:pt x="26384" y="198"/>
                    <a:pt x="25066" y="1359"/>
                    <a:pt x="25066" y="1359"/>
                  </a:cubicBezTo>
                  <a:cubicBezTo>
                    <a:pt x="25066" y="1359"/>
                    <a:pt x="22147" y="4595"/>
                    <a:pt x="20947" y="6875"/>
                  </a:cubicBezTo>
                  <a:cubicBezTo>
                    <a:pt x="19790" y="9152"/>
                    <a:pt x="18149" y="15308"/>
                    <a:pt x="17711" y="17067"/>
                  </a:cubicBezTo>
                  <a:cubicBezTo>
                    <a:pt x="17270" y="18788"/>
                    <a:pt x="15990" y="22225"/>
                    <a:pt x="14471" y="25062"/>
                  </a:cubicBezTo>
                  <a:cubicBezTo>
                    <a:pt x="12952" y="27860"/>
                    <a:pt x="6918" y="35097"/>
                    <a:pt x="4078" y="41292"/>
                  </a:cubicBezTo>
                  <a:cubicBezTo>
                    <a:pt x="1280" y="47448"/>
                    <a:pt x="1" y="54045"/>
                    <a:pt x="202" y="58561"/>
                  </a:cubicBezTo>
                  <a:cubicBezTo>
                    <a:pt x="320" y="61480"/>
                    <a:pt x="1162" y="64877"/>
                    <a:pt x="1760" y="66997"/>
                  </a:cubicBezTo>
                  <a:cubicBezTo>
                    <a:pt x="1721" y="67157"/>
                    <a:pt x="1721" y="67317"/>
                    <a:pt x="1721" y="67435"/>
                  </a:cubicBezTo>
                  <a:cubicBezTo>
                    <a:pt x="1600" y="69834"/>
                    <a:pt x="1600" y="71672"/>
                    <a:pt x="2041" y="73191"/>
                  </a:cubicBezTo>
                  <a:cubicBezTo>
                    <a:pt x="2479" y="74672"/>
                    <a:pt x="3000" y="79427"/>
                    <a:pt x="3000" y="81708"/>
                  </a:cubicBezTo>
                  <a:cubicBezTo>
                    <a:pt x="3000" y="83985"/>
                    <a:pt x="1481" y="89383"/>
                    <a:pt x="1481" y="89383"/>
                  </a:cubicBezTo>
                  <a:lnTo>
                    <a:pt x="28862" y="90141"/>
                  </a:lnTo>
                  <a:cubicBezTo>
                    <a:pt x="28862" y="90141"/>
                    <a:pt x="28862" y="85945"/>
                    <a:pt x="28984" y="83866"/>
                  </a:cubicBezTo>
                  <a:cubicBezTo>
                    <a:pt x="29064" y="81826"/>
                    <a:pt x="31782" y="71672"/>
                    <a:pt x="33499" y="68196"/>
                  </a:cubicBezTo>
                  <a:cubicBezTo>
                    <a:pt x="35220" y="64758"/>
                    <a:pt x="38696" y="58801"/>
                    <a:pt x="39575" y="53486"/>
                  </a:cubicBezTo>
                  <a:cubicBezTo>
                    <a:pt x="40417" y="48209"/>
                    <a:pt x="43455" y="43092"/>
                    <a:pt x="44414" y="40614"/>
                  </a:cubicBezTo>
                  <a:cubicBezTo>
                    <a:pt x="45412" y="38135"/>
                    <a:pt x="44974" y="36095"/>
                    <a:pt x="43774" y="34016"/>
                  </a:cubicBezTo>
                  <a:cubicBezTo>
                    <a:pt x="42614" y="32018"/>
                    <a:pt x="33579" y="27540"/>
                    <a:pt x="28223" y="27422"/>
                  </a:cubicBezTo>
                  <a:cubicBezTo>
                    <a:pt x="28744" y="25423"/>
                    <a:pt x="29144" y="23703"/>
                    <a:pt x="29384" y="22983"/>
                  </a:cubicBezTo>
                  <a:cubicBezTo>
                    <a:pt x="30062" y="21144"/>
                    <a:pt x="31980" y="15308"/>
                    <a:pt x="32741" y="13031"/>
                  </a:cubicBezTo>
                  <a:cubicBezTo>
                    <a:pt x="33499" y="10793"/>
                    <a:pt x="33499" y="6034"/>
                    <a:pt x="33301" y="4835"/>
                  </a:cubicBezTo>
                  <a:cubicBezTo>
                    <a:pt x="33061" y="3636"/>
                    <a:pt x="32540" y="2798"/>
                    <a:pt x="32540" y="2798"/>
                  </a:cubicBezTo>
                  <a:cubicBezTo>
                    <a:pt x="32540" y="2798"/>
                    <a:pt x="32300" y="1797"/>
                    <a:pt x="31660" y="837"/>
                  </a:cubicBezTo>
                  <a:cubicBezTo>
                    <a:pt x="31230" y="166"/>
                    <a:pt x="30349" y="0"/>
                    <a:pt x="29356" y="0"/>
                  </a:cubicBezTo>
                  <a:close/>
                </a:path>
              </a:pathLst>
            </a:custGeom>
            <a:solidFill>
              <a:srgbClr val="FFB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25"/>
            <p:cNvSpPr/>
            <p:nvPr/>
          </p:nvSpPr>
          <p:spPr>
            <a:xfrm>
              <a:off x="8467956" y="4143605"/>
              <a:ext cx="112859" cy="120313"/>
            </a:xfrm>
            <a:custGeom>
              <a:rect b="b" l="l" r="r" t="t"/>
              <a:pathLst>
                <a:path extrusionOk="0" h="10314" w="9675">
                  <a:moveTo>
                    <a:pt x="6397" y="1"/>
                  </a:moveTo>
                  <a:cubicBezTo>
                    <a:pt x="5955" y="1"/>
                    <a:pt x="5476" y="39"/>
                    <a:pt x="4996" y="80"/>
                  </a:cubicBezTo>
                  <a:lnTo>
                    <a:pt x="4958" y="80"/>
                  </a:lnTo>
                  <a:cubicBezTo>
                    <a:pt x="3477" y="199"/>
                    <a:pt x="2159" y="1360"/>
                    <a:pt x="2159" y="1360"/>
                  </a:cubicBezTo>
                  <a:cubicBezTo>
                    <a:pt x="2159" y="1360"/>
                    <a:pt x="1" y="7954"/>
                    <a:pt x="1" y="8395"/>
                  </a:cubicBezTo>
                  <a:cubicBezTo>
                    <a:pt x="1" y="8833"/>
                    <a:pt x="2319" y="9914"/>
                    <a:pt x="4356" y="10192"/>
                  </a:cubicBezTo>
                  <a:cubicBezTo>
                    <a:pt x="4958" y="10314"/>
                    <a:pt x="5517" y="10314"/>
                    <a:pt x="6035" y="10314"/>
                  </a:cubicBezTo>
                  <a:cubicBezTo>
                    <a:pt x="7276" y="10314"/>
                    <a:pt x="8194" y="10112"/>
                    <a:pt x="8315" y="9914"/>
                  </a:cubicBezTo>
                  <a:cubicBezTo>
                    <a:pt x="8475" y="9633"/>
                    <a:pt x="9675" y="4276"/>
                    <a:pt x="9633" y="2799"/>
                  </a:cubicBezTo>
                  <a:cubicBezTo>
                    <a:pt x="9633" y="2799"/>
                    <a:pt x="9553" y="2517"/>
                    <a:pt x="9435" y="2159"/>
                  </a:cubicBezTo>
                  <a:cubicBezTo>
                    <a:pt x="9435" y="2118"/>
                    <a:pt x="9393" y="2079"/>
                    <a:pt x="9393" y="2038"/>
                  </a:cubicBezTo>
                  <a:cubicBezTo>
                    <a:pt x="9233" y="1679"/>
                    <a:pt x="9035" y="1280"/>
                    <a:pt x="8753" y="838"/>
                  </a:cubicBezTo>
                  <a:cubicBezTo>
                    <a:pt x="8555" y="519"/>
                    <a:pt x="8274" y="359"/>
                    <a:pt x="7916" y="199"/>
                  </a:cubicBezTo>
                  <a:cubicBezTo>
                    <a:pt x="7474" y="39"/>
                    <a:pt x="6956" y="1"/>
                    <a:pt x="6397" y="1"/>
                  </a:cubicBezTo>
                  <a:close/>
                </a:path>
              </a:pathLst>
            </a:custGeom>
            <a:solidFill>
              <a:srgbClr val="FFD4C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14" name="Google Shape;414;p25"/>
          <p:cNvGrpSpPr/>
          <p:nvPr/>
        </p:nvGrpSpPr>
        <p:grpSpPr>
          <a:xfrm>
            <a:off x="376836" y="3680065"/>
            <a:ext cx="176411" cy="490281"/>
            <a:chOff x="5721650" y="2394750"/>
            <a:chExt cx="240900" cy="669600"/>
          </a:xfrm>
        </p:grpSpPr>
        <p:sp>
          <p:nvSpPr>
            <p:cNvPr id="415" name="Google Shape;415;p25"/>
            <p:cNvSpPr/>
            <p:nvPr/>
          </p:nvSpPr>
          <p:spPr>
            <a:xfrm>
              <a:off x="5721650" y="2394750"/>
              <a:ext cx="240900" cy="207875"/>
            </a:xfrm>
            <a:custGeom>
              <a:rect b="b" l="l" r="r" t="t"/>
              <a:pathLst>
                <a:path extrusionOk="0" h="8315" w="9636">
                  <a:moveTo>
                    <a:pt x="4839" y="0"/>
                  </a:moveTo>
                  <a:lnTo>
                    <a:pt x="0" y="8315"/>
                  </a:lnTo>
                  <a:lnTo>
                    <a:pt x="9636" y="8315"/>
                  </a:lnTo>
                  <a:lnTo>
                    <a:pt x="483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25"/>
            <p:cNvSpPr/>
            <p:nvPr/>
          </p:nvSpPr>
          <p:spPr>
            <a:xfrm>
              <a:off x="5721650" y="2625625"/>
              <a:ext cx="240900" cy="207900"/>
            </a:xfrm>
            <a:custGeom>
              <a:rect b="b" l="l" r="r" t="t"/>
              <a:pathLst>
                <a:path extrusionOk="0" h="8316" w="9636">
                  <a:moveTo>
                    <a:pt x="4839" y="1"/>
                  </a:moveTo>
                  <a:lnTo>
                    <a:pt x="0" y="8316"/>
                  </a:lnTo>
                  <a:lnTo>
                    <a:pt x="9636" y="8316"/>
                  </a:lnTo>
                  <a:lnTo>
                    <a:pt x="483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25"/>
            <p:cNvSpPr/>
            <p:nvPr/>
          </p:nvSpPr>
          <p:spPr>
            <a:xfrm>
              <a:off x="5721650" y="2855500"/>
              <a:ext cx="240900" cy="208850"/>
            </a:xfrm>
            <a:custGeom>
              <a:rect b="b" l="l" r="r" t="t"/>
              <a:pathLst>
                <a:path extrusionOk="0" h="8354" w="9636">
                  <a:moveTo>
                    <a:pt x="4839" y="0"/>
                  </a:moveTo>
                  <a:lnTo>
                    <a:pt x="0" y="8353"/>
                  </a:lnTo>
                  <a:lnTo>
                    <a:pt x="9636" y="8353"/>
                  </a:lnTo>
                  <a:lnTo>
                    <a:pt x="48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9" name="Google Shape;419;p26"/>
          <p:cNvGrpSpPr/>
          <p:nvPr/>
        </p:nvGrpSpPr>
        <p:grpSpPr>
          <a:xfrm>
            <a:off x="0" y="0"/>
            <a:ext cx="9146375" cy="5143500"/>
            <a:chOff x="0" y="0"/>
            <a:chExt cx="9146375" cy="5143500"/>
          </a:xfrm>
        </p:grpSpPr>
        <p:sp>
          <p:nvSpPr>
            <p:cNvPr id="420" name="Google Shape;420;p26"/>
            <p:cNvSpPr/>
            <p:nvPr/>
          </p:nvSpPr>
          <p:spPr>
            <a:xfrm rot="-5400000">
              <a:off x="4440425" y="612000"/>
              <a:ext cx="176400" cy="8886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21" name="Google Shape;421;p26"/>
            <p:cNvGrpSpPr/>
            <p:nvPr/>
          </p:nvGrpSpPr>
          <p:grpSpPr>
            <a:xfrm>
              <a:off x="0" y="0"/>
              <a:ext cx="9146375" cy="5143500"/>
              <a:chOff x="0" y="0"/>
              <a:chExt cx="9146375" cy="5143500"/>
            </a:xfrm>
          </p:grpSpPr>
          <p:sp>
            <p:nvSpPr>
              <p:cNvPr id="422" name="Google Shape;422;p26"/>
              <p:cNvSpPr/>
              <p:nvPr/>
            </p:nvSpPr>
            <p:spPr>
              <a:xfrm>
                <a:off x="8969975" y="0"/>
                <a:ext cx="176400" cy="5143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3" name="Google Shape;423;p26"/>
              <p:cNvSpPr/>
              <p:nvPr/>
            </p:nvSpPr>
            <p:spPr>
              <a:xfrm rot="-5400000">
                <a:off x="4448000" y="-4355100"/>
                <a:ext cx="176400" cy="88866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4" name="Google Shape;424;p26"/>
              <p:cNvSpPr/>
              <p:nvPr/>
            </p:nvSpPr>
            <p:spPr>
              <a:xfrm>
                <a:off x="0" y="0"/>
                <a:ext cx="176400" cy="5143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425" name="Google Shape;425;p26"/>
          <p:cNvGrpSpPr/>
          <p:nvPr/>
        </p:nvGrpSpPr>
        <p:grpSpPr>
          <a:xfrm rot="-5400000">
            <a:off x="8488011" y="4531165"/>
            <a:ext cx="176411" cy="490281"/>
            <a:chOff x="5721650" y="2394750"/>
            <a:chExt cx="240900" cy="669600"/>
          </a:xfrm>
        </p:grpSpPr>
        <p:sp>
          <p:nvSpPr>
            <p:cNvPr id="426" name="Google Shape;426;p26"/>
            <p:cNvSpPr/>
            <p:nvPr/>
          </p:nvSpPr>
          <p:spPr>
            <a:xfrm>
              <a:off x="5721650" y="2394750"/>
              <a:ext cx="240900" cy="207875"/>
            </a:xfrm>
            <a:custGeom>
              <a:rect b="b" l="l" r="r" t="t"/>
              <a:pathLst>
                <a:path extrusionOk="0" h="8315" w="9636">
                  <a:moveTo>
                    <a:pt x="4839" y="0"/>
                  </a:moveTo>
                  <a:lnTo>
                    <a:pt x="0" y="8315"/>
                  </a:lnTo>
                  <a:lnTo>
                    <a:pt x="9636" y="8315"/>
                  </a:lnTo>
                  <a:lnTo>
                    <a:pt x="483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26"/>
            <p:cNvSpPr/>
            <p:nvPr/>
          </p:nvSpPr>
          <p:spPr>
            <a:xfrm>
              <a:off x="5721650" y="2625625"/>
              <a:ext cx="240900" cy="207900"/>
            </a:xfrm>
            <a:custGeom>
              <a:rect b="b" l="l" r="r" t="t"/>
              <a:pathLst>
                <a:path extrusionOk="0" h="8316" w="9636">
                  <a:moveTo>
                    <a:pt x="4839" y="1"/>
                  </a:moveTo>
                  <a:lnTo>
                    <a:pt x="0" y="8316"/>
                  </a:lnTo>
                  <a:lnTo>
                    <a:pt x="9636" y="8316"/>
                  </a:lnTo>
                  <a:lnTo>
                    <a:pt x="483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26"/>
            <p:cNvSpPr/>
            <p:nvPr/>
          </p:nvSpPr>
          <p:spPr>
            <a:xfrm>
              <a:off x="5721650" y="2855500"/>
              <a:ext cx="240900" cy="208850"/>
            </a:xfrm>
            <a:custGeom>
              <a:rect b="b" l="l" r="r" t="t"/>
              <a:pathLst>
                <a:path extrusionOk="0" h="8354" w="9636">
                  <a:moveTo>
                    <a:pt x="4839" y="0"/>
                  </a:moveTo>
                  <a:lnTo>
                    <a:pt x="0" y="8353"/>
                  </a:lnTo>
                  <a:lnTo>
                    <a:pt x="9636" y="8353"/>
                  </a:lnTo>
                  <a:lnTo>
                    <a:pt x="48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9" name="Google Shape;429;p26"/>
          <p:cNvGrpSpPr/>
          <p:nvPr/>
        </p:nvGrpSpPr>
        <p:grpSpPr>
          <a:xfrm>
            <a:off x="246569" y="4046657"/>
            <a:ext cx="1453711" cy="817854"/>
            <a:chOff x="246569" y="4046657"/>
            <a:chExt cx="1453711" cy="817854"/>
          </a:xfrm>
        </p:grpSpPr>
        <p:grpSp>
          <p:nvGrpSpPr>
            <p:cNvPr id="430" name="Google Shape;430;p26"/>
            <p:cNvGrpSpPr/>
            <p:nvPr/>
          </p:nvGrpSpPr>
          <p:grpSpPr>
            <a:xfrm>
              <a:off x="317120" y="4240174"/>
              <a:ext cx="1383160" cy="624337"/>
              <a:chOff x="1570300" y="3485100"/>
              <a:chExt cx="1994750" cy="900400"/>
            </a:xfrm>
          </p:grpSpPr>
          <p:sp>
            <p:nvSpPr>
              <p:cNvPr id="431" name="Google Shape;431;p26"/>
              <p:cNvSpPr/>
              <p:nvPr/>
            </p:nvSpPr>
            <p:spPr>
              <a:xfrm>
                <a:off x="1570300" y="3485100"/>
                <a:ext cx="1994750" cy="900400"/>
              </a:xfrm>
              <a:custGeom>
                <a:rect b="b" l="l" r="r" t="t"/>
                <a:pathLst>
                  <a:path extrusionOk="0" h="36016" w="79790">
                    <a:moveTo>
                      <a:pt x="2600" y="0"/>
                    </a:moveTo>
                    <a:cubicBezTo>
                      <a:pt x="1161" y="0"/>
                      <a:pt x="0" y="1158"/>
                      <a:pt x="0" y="2597"/>
                    </a:cubicBezTo>
                    <a:lnTo>
                      <a:pt x="0" y="33419"/>
                    </a:lnTo>
                    <a:cubicBezTo>
                      <a:pt x="0" y="34816"/>
                      <a:pt x="1161" y="36016"/>
                      <a:pt x="2600" y="36016"/>
                    </a:cubicBezTo>
                    <a:lnTo>
                      <a:pt x="77193" y="36016"/>
                    </a:lnTo>
                    <a:cubicBezTo>
                      <a:pt x="78632" y="36016"/>
                      <a:pt x="79789" y="34816"/>
                      <a:pt x="79789" y="33419"/>
                    </a:cubicBezTo>
                    <a:lnTo>
                      <a:pt x="79789" y="2597"/>
                    </a:lnTo>
                    <a:cubicBezTo>
                      <a:pt x="79789" y="1158"/>
                      <a:pt x="78632" y="0"/>
                      <a:pt x="7719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2" name="Google Shape;432;p26"/>
              <p:cNvSpPr/>
              <p:nvPr/>
            </p:nvSpPr>
            <p:spPr>
              <a:xfrm>
                <a:off x="1774175" y="3649950"/>
                <a:ext cx="601625" cy="601625"/>
              </a:xfrm>
              <a:custGeom>
                <a:rect b="b" l="l" r="r" t="t"/>
                <a:pathLst>
                  <a:path extrusionOk="0" h="24065" w="24065">
                    <a:moveTo>
                      <a:pt x="12034" y="3438"/>
                    </a:moveTo>
                    <a:cubicBezTo>
                      <a:pt x="16789" y="3438"/>
                      <a:pt x="20627" y="7276"/>
                      <a:pt x="20627" y="12034"/>
                    </a:cubicBezTo>
                    <a:cubicBezTo>
                      <a:pt x="20627" y="16751"/>
                      <a:pt x="16789" y="20589"/>
                      <a:pt x="12034" y="20589"/>
                    </a:cubicBezTo>
                    <a:cubicBezTo>
                      <a:pt x="7317" y="20589"/>
                      <a:pt x="3480" y="16751"/>
                      <a:pt x="3480" y="12034"/>
                    </a:cubicBezTo>
                    <a:cubicBezTo>
                      <a:pt x="3480" y="7276"/>
                      <a:pt x="7317" y="3438"/>
                      <a:pt x="12034" y="3438"/>
                    </a:cubicBezTo>
                    <a:close/>
                    <a:moveTo>
                      <a:pt x="12034" y="0"/>
                    </a:moveTo>
                    <a:cubicBezTo>
                      <a:pt x="5398" y="0"/>
                      <a:pt x="0" y="5398"/>
                      <a:pt x="0" y="12034"/>
                    </a:cubicBezTo>
                    <a:cubicBezTo>
                      <a:pt x="0" y="18670"/>
                      <a:pt x="5398" y="24065"/>
                      <a:pt x="12034" y="24065"/>
                    </a:cubicBezTo>
                    <a:cubicBezTo>
                      <a:pt x="18670" y="24065"/>
                      <a:pt x="24065" y="18670"/>
                      <a:pt x="24065" y="12034"/>
                    </a:cubicBezTo>
                    <a:cubicBezTo>
                      <a:pt x="24065" y="5398"/>
                      <a:pt x="18670" y="0"/>
                      <a:pt x="1203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3" name="Google Shape;433;p26"/>
              <p:cNvSpPr/>
              <p:nvPr/>
            </p:nvSpPr>
            <p:spPr>
              <a:xfrm>
                <a:off x="1950050" y="3825825"/>
                <a:ext cx="249875" cy="249875"/>
              </a:xfrm>
              <a:custGeom>
                <a:rect b="b" l="l" r="r" t="t"/>
                <a:pathLst>
                  <a:path extrusionOk="0" h="9995" w="9995">
                    <a:moveTo>
                      <a:pt x="4999" y="1"/>
                    </a:moveTo>
                    <a:cubicBezTo>
                      <a:pt x="2239" y="1"/>
                      <a:pt x="1" y="2239"/>
                      <a:pt x="1" y="4999"/>
                    </a:cubicBezTo>
                    <a:cubicBezTo>
                      <a:pt x="1" y="7756"/>
                      <a:pt x="2239" y="9994"/>
                      <a:pt x="4999" y="9994"/>
                    </a:cubicBezTo>
                    <a:cubicBezTo>
                      <a:pt x="7756" y="9994"/>
                      <a:pt x="9994" y="7756"/>
                      <a:pt x="9994" y="4999"/>
                    </a:cubicBezTo>
                    <a:cubicBezTo>
                      <a:pt x="9994" y="2239"/>
                      <a:pt x="7756" y="1"/>
                      <a:pt x="499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4" name="Google Shape;434;p26"/>
              <p:cNvSpPr/>
              <p:nvPr/>
            </p:nvSpPr>
            <p:spPr>
              <a:xfrm>
                <a:off x="2524725" y="3705900"/>
                <a:ext cx="835500" cy="107000"/>
              </a:xfrm>
              <a:custGeom>
                <a:rect b="b" l="l" r="r" t="t"/>
                <a:pathLst>
                  <a:path extrusionOk="0" h="4280" w="33420">
                    <a:moveTo>
                      <a:pt x="1" y="1"/>
                    </a:moveTo>
                    <a:lnTo>
                      <a:pt x="1" y="4280"/>
                    </a:lnTo>
                    <a:lnTo>
                      <a:pt x="33419" y="4280"/>
                    </a:lnTo>
                    <a:lnTo>
                      <a:pt x="3341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5" name="Google Shape;435;p26"/>
              <p:cNvSpPr/>
              <p:nvPr/>
            </p:nvSpPr>
            <p:spPr>
              <a:xfrm>
                <a:off x="2524725" y="3881800"/>
                <a:ext cx="748500" cy="107000"/>
              </a:xfrm>
              <a:custGeom>
                <a:rect b="b" l="l" r="r" t="t"/>
                <a:pathLst>
                  <a:path extrusionOk="0" h="4280" w="29940">
                    <a:moveTo>
                      <a:pt x="1" y="0"/>
                    </a:moveTo>
                    <a:lnTo>
                      <a:pt x="1" y="4279"/>
                    </a:lnTo>
                    <a:lnTo>
                      <a:pt x="29940" y="4279"/>
                    </a:lnTo>
                    <a:lnTo>
                      <a:pt x="2994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6" name="Google Shape;436;p26"/>
              <p:cNvSpPr/>
              <p:nvPr/>
            </p:nvSpPr>
            <p:spPr>
              <a:xfrm>
                <a:off x="2524725" y="4057675"/>
                <a:ext cx="513700" cy="107000"/>
              </a:xfrm>
              <a:custGeom>
                <a:rect b="b" l="l" r="r" t="t"/>
                <a:pathLst>
                  <a:path extrusionOk="0" h="4280" w="20548">
                    <a:moveTo>
                      <a:pt x="1" y="1"/>
                    </a:moveTo>
                    <a:lnTo>
                      <a:pt x="1" y="4280"/>
                    </a:lnTo>
                    <a:lnTo>
                      <a:pt x="20547" y="4280"/>
                    </a:lnTo>
                    <a:lnTo>
                      <a:pt x="2054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37" name="Google Shape;437;p26"/>
            <p:cNvGrpSpPr/>
            <p:nvPr/>
          </p:nvGrpSpPr>
          <p:grpSpPr>
            <a:xfrm>
              <a:off x="246569" y="4046657"/>
              <a:ext cx="301016" cy="300838"/>
              <a:chOff x="2461125" y="503925"/>
              <a:chExt cx="411000" cy="410700"/>
            </a:xfrm>
          </p:grpSpPr>
          <p:sp>
            <p:nvSpPr>
              <p:cNvPr id="438" name="Google Shape;438;p26"/>
              <p:cNvSpPr/>
              <p:nvPr/>
            </p:nvSpPr>
            <p:spPr>
              <a:xfrm>
                <a:off x="2461125" y="503925"/>
                <a:ext cx="411000" cy="4107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9" name="Google Shape;439;p26"/>
              <p:cNvSpPr/>
              <p:nvPr/>
            </p:nvSpPr>
            <p:spPr>
              <a:xfrm>
                <a:off x="2612149" y="580724"/>
                <a:ext cx="108823" cy="257254"/>
              </a:xfrm>
              <a:custGeom>
                <a:rect b="b" l="l" r="r" t="t"/>
                <a:pathLst>
                  <a:path extrusionOk="0" h="7358" w="3113">
                    <a:moveTo>
                      <a:pt x="1038" y="0"/>
                    </a:moveTo>
                    <a:lnTo>
                      <a:pt x="1038" y="1181"/>
                    </a:lnTo>
                    <a:cubicBezTo>
                      <a:pt x="426" y="1370"/>
                      <a:pt x="0" y="1936"/>
                      <a:pt x="0" y="2641"/>
                    </a:cubicBezTo>
                    <a:cubicBezTo>
                      <a:pt x="0" y="3490"/>
                      <a:pt x="709" y="4200"/>
                      <a:pt x="1558" y="4200"/>
                    </a:cubicBezTo>
                    <a:cubicBezTo>
                      <a:pt x="1841" y="4200"/>
                      <a:pt x="2075" y="4434"/>
                      <a:pt x="2075" y="4717"/>
                    </a:cubicBezTo>
                    <a:cubicBezTo>
                      <a:pt x="2075" y="5000"/>
                      <a:pt x="1841" y="5237"/>
                      <a:pt x="1558" y="5237"/>
                    </a:cubicBezTo>
                    <a:cubicBezTo>
                      <a:pt x="1275" y="5237"/>
                      <a:pt x="1038" y="5000"/>
                      <a:pt x="1038" y="4717"/>
                    </a:cubicBezTo>
                    <a:lnTo>
                      <a:pt x="0" y="4717"/>
                    </a:lnTo>
                    <a:cubicBezTo>
                      <a:pt x="0" y="5426"/>
                      <a:pt x="426" y="5992"/>
                      <a:pt x="1038" y="6180"/>
                    </a:cubicBezTo>
                    <a:lnTo>
                      <a:pt x="1038" y="7358"/>
                    </a:lnTo>
                    <a:lnTo>
                      <a:pt x="2075" y="7358"/>
                    </a:lnTo>
                    <a:lnTo>
                      <a:pt x="2075" y="6180"/>
                    </a:lnTo>
                    <a:cubicBezTo>
                      <a:pt x="2690" y="5992"/>
                      <a:pt x="3113" y="5426"/>
                      <a:pt x="3113" y="4717"/>
                    </a:cubicBezTo>
                    <a:cubicBezTo>
                      <a:pt x="3113" y="3868"/>
                      <a:pt x="2407" y="3162"/>
                      <a:pt x="1558" y="3162"/>
                    </a:cubicBezTo>
                    <a:cubicBezTo>
                      <a:pt x="1275" y="3162"/>
                      <a:pt x="1038" y="2924"/>
                      <a:pt x="1038" y="2641"/>
                    </a:cubicBezTo>
                    <a:cubicBezTo>
                      <a:pt x="1038" y="2358"/>
                      <a:pt x="1275" y="2124"/>
                      <a:pt x="1558" y="2124"/>
                    </a:cubicBezTo>
                    <a:cubicBezTo>
                      <a:pt x="1841" y="2124"/>
                      <a:pt x="2075" y="2358"/>
                      <a:pt x="2075" y="2641"/>
                    </a:cubicBezTo>
                    <a:lnTo>
                      <a:pt x="3113" y="2641"/>
                    </a:lnTo>
                    <a:cubicBezTo>
                      <a:pt x="3113" y="1936"/>
                      <a:pt x="2690" y="1370"/>
                      <a:pt x="2075" y="1181"/>
                    </a:cubicBezTo>
                    <a:lnTo>
                      <a:pt x="207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 1">
  <p:cSld name="BIG_NUMBER_1"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27"/>
          <p:cNvSpPr/>
          <p:nvPr/>
        </p:nvSpPr>
        <p:spPr>
          <a:xfrm>
            <a:off x="150" y="5076825"/>
            <a:ext cx="9143700" cy="66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2" name="Google Shape;442;p27"/>
          <p:cNvSpPr txBox="1"/>
          <p:nvPr>
            <p:ph hasCustomPrompt="1" type="title"/>
          </p:nvPr>
        </p:nvSpPr>
        <p:spPr>
          <a:xfrm>
            <a:off x="387900" y="1152450"/>
            <a:ext cx="8368200" cy="153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43" name="Google Shape;443;p27"/>
          <p:cNvSpPr txBox="1"/>
          <p:nvPr>
            <p:ph idx="1" type="body"/>
          </p:nvPr>
        </p:nvSpPr>
        <p:spPr>
          <a:xfrm>
            <a:off x="387900" y="2919450"/>
            <a:ext cx="8368200" cy="10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44" name="Google Shape;444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oogle Shape;35;p4"/>
          <p:cNvGrpSpPr/>
          <p:nvPr/>
        </p:nvGrpSpPr>
        <p:grpSpPr>
          <a:xfrm>
            <a:off x="0" y="0"/>
            <a:ext cx="9146375" cy="5143500"/>
            <a:chOff x="0" y="0"/>
            <a:chExt cx="9146375" cy="5143500"/>
          </a:xfrm>
        </p:grpSpPr>
        <p:grpSp>
          <p:nvGrpSpPr>
            <p:cNvPr id="36" name="Google Shape;36;p4"/>
            <p:cNvGrpSpPr/>
            <p:nvPr/>
          </p:nvGrpSpPr>
          <p:grpSpPr>
            <a:xfrm>
              <a:off x="0" y="0"/>
              <a:ext cx="9146375" cy="5143500"/>
              <a:chOff x="0" y="0"/>
              <a:chExt cx="9146375" cy="5143500"/>
            </a:xfrm>
          </p:grpSpPr>
          <p:sp>
            <p:nvSpPr>
              <p:cNvPr id="37" name="Google Shape;37;p4"/>
              <p:cNvSpPr/>
              <p:nvPr/>
            </p:nvSpPr>
            <p:spPr>
              <a:xfrm>
                <a:off x="0" y="0"/>
                <a:ext cx="176400" cy="5143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" name="Google Shape;38;p4"/>
              <p:cNvSpPr/>
              <p:nvPr/>
            </p:nvSpPr>
            <p:spPr>
              <a:xfrm>
                <a:off x="8969975" y="0"/>
                <a:ext cx="176400" cy="5143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4"/>
              <p:cNvSpPr/>
              <p:nvPr/>
            </p:nvSpPr>
            <p:spPr>
              <a:xfrm rot="-5400000">
                <a:off x="4448000" y="-4355100"/>
                <a:ext cx="176400" cy="88866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" name="Google Shape;40;p4"/>
            <p:cNvSpPr/>
            <p:nvPr/>
          </p:nvSpPr>
          <p:spPr>
            <a:xfrm rot="-5400000">
              <a:off x="4440425" y="612000"/>
              <a:ext cx="176400" cy="8886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" name="Google Shape;41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42" name="Google Shape;42;p4"/>
          <p:cNvSpPr txBox="1"/>
          <p:nvPr>
            <p:ph idx="1" type="body"/>
          </p:nvPr>
        </p:nvSpPr>
        <p:spPr>
          <a:xfrm>
            <a:off x="720000" y="1215751"/>
            <a:ext cx="7704000" cy="40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  <p:grpSp>
        <p:nvGrpSpPr>
          <p:cNvPr id="43" name="Google Shape;43;p4"/>
          <p:cNvGrpSpPr/>
          <p:nvPr/>
        </p:nvGrpSpPr>
        <p:grpSpPr>
          <a:xfrm>
            <a:off x="8249575" y="4305825"/>
            <a:ext cx="824768" cy="837673"/>
            <a:chOff x="8249575" y="4305825"/>
            <a:chExt cx="824768" cy="837673"/>
          </a:xfrm>
        </p:grpSpPr>
        <p:sp>
          <p:nvSpPr>
            <p:cNvPr id="44" name="Google Shape;44;p4"/>
            <p:cNvSpPr/>
            <p:nvPr/>
          </p:nvSpPr>
          <p:spPr>
            <a:xfrm>
              <a:off x="8307075" y="4845998"/>
              <a:ext cx="92718" cy="297481"/>
            </a:xfrm>
            <a:custGeom>
              <a:rect b="b" l="l" r="r" t="t"/>
              <a:pathLst>
                <a:path extrusionOk="0" h="16965" w="6058">
                  <a:moveTo>
                    <a:pt x="1" y="1"/>
                  </a:moveTo>
                  <a:lnTo>
                    <a:pt x="1" y="16965"/>
                  </a:lnTo>
                  <a:lnTo>
                    <a:pt x="6057" y="16965"/>
                  </a:lnTo>
                  <a:lnTo>
                    <a:pt x="605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4"/>
            <p:cNvSpPr/>
            <p:nvPr/>
          </p:nvSpPr>
          <p:spPr>
            <a:xfrm>
              <a:off x="8463750" y="4415425"/>
              <a:ext cx="93406" cy="728073"/>
            </a:xfrm>
            <a:custGeom>
              <a:rect b="b" l="l" r="r" t="t"/>
              <a:pathLst>
                <a:path extrusionOk="0" h="24693" w="6101">
                  <a:moveTo>
                    <a:pt x="1" y="1"/>
                  </a:moveTo>
                  <a:lnTo>
                    <a:pt x="1" y="24693"/>
                  </a:lnTo>
                  <a:lnTo>
                    <a:pt x="6101" y="24693"/>
                  </a:lnTo>
                  <a:lnTo>
                    <a:pt x="610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>
              <a:off x="8777843" y="4305825"/>
              <a:ext cx="92733" cy="837648"/>
            </a:xfrm>
            <a:custGeom>
              <a:rect b="b" l="l" r="r" t="t"/>
              <a:pathLst>
                <a:path extrusionOk="0" h="24693" w="6058">
                  <a:moveTo>
                    <a:pt x="0" y="1"/>
                  </a:moveTo>
                  <a:lnTo>
                    <a:pt x="0" y="24151"/>
                  </a:lnTo>
                  <a:cubicBezTo>
                    <a:pt x="124" y="24358"/>
                    <a:pt x="208" y="24569"/>
                    <a:pt x="291" y="24693"/>
                  </a:cubicBezTo>
                  <a:lnTo>
                    <a:pt x="6057" y="24693"/>
                  </a:lnTo>
                  <a:lnTo>
                    <a:pt x="605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>
              <a:off x="8934525" y="4642447"/>
              <a:ext cx="92779" cy="501044"/>
            </a:xfrm>
            <a:custGeom>
              <a:rect b="b" l="l" r="r" t="t"/>
              <a:pathLst>
                <a:path extrusionOk="0" h="19595" w="6061">
                  <a:moveTo>
                    <a:pt x="0" y="0"/>
                  </a:moveTo>
                  <a:lnTo>
                    <a:pt x="0" y="19595"/>
                  </a:lnTo>
                  <a:lnTo>
                    <a:pt x="6061" y="19595"/>
                  </a:lnTo>
                  <a:lnTo>
                    <a:pt x="606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>
              <a:off x="8621125" y="4603999"/>
              <a:ext cx="92748" cy="539480"/>
            </a:xfrm>
            <a:custGeom>
              <a:rect b="b" l="l" r="r" t="t"/>
              <a:pathLst>
                <a:path extrusionOk="0" h="24693" w="6058">
                  <a:moveTo>
                    <a:pt x="0" y="1"/>
                  </a:moveTo>
                  <a:lnTo>
                    <a:pt x="0" y="24151"/>
                  </a:lnTo>
                  <a:cubicBezTo>
                    <a:pt x="124" y="24358"/>
                    <a:pt x="208" y="24569"/>
                    <a:pt x="291" y="24693"/>
                  </a:cubicBezTo>
                  <a:lnTo>
                    <a:pt x="6057" y="24693"/>
                  </a:lnTo>
                  <a:lnTo>
                    <a:pt x="605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>
              <a:off x="8249575" y="4845999"/>
              <a:ext cx="824768" cy="190770"/>
            </a:xfrm>
            <a:custGeom>
              <a:rect b="b" l="l" r="r" t="t"/>
              <a:pathLst>
                <a:path extrusionOk="0" h="8949" w="36478">
                  <a:moveTo>
                    <a:pt x="36033" y="0"/>
                  </a:moveTo>
                  <a:cubicBezTo>
                    <a:pt x="35940" y="0"/>
                    <a:pt x="35844" y="32"/>
                    <a:pt x="35766" y="91"/>
                  </a:cubicBezTo>
                  <a:lnTo>
                    <a:pt x="27871" y="7569"/>
                  </a:lnTo>
                  <a:lnTo>
                    <a:pt x="21894" y="2638"/>
                  </a:lnTo>
                  <a:cubicBezTo>
                    <a:pt x="21826" y="2570"/>
                    <a:pt x="21732" y="2540"/>
                    <a:pt x="21641" y="2540"/>
                  </a:cubicBezTo>
                  <a:cubicBezTo>
                    <a:pt x="21565" y="2540"/>
                    <a:pt x="21492" y="2560"/>
                    <a:pt x="21436" y="2598"/>
                  </a:cubicBezTo>
                  <a:lnTo>
                    <a:pt x="17799" y="4811"/>
                  </a:lnTo>
                  <a:lnTo>
                    <a:pt x="13788" y="1428"/>
                  </a:lnTo>
                  <a:cubicBezTo>
                    <a:pt x="13711" y="1376"/>
                    <a:pt x="13617" y="1340"/>
                    <a:pt x="13527" y="1340"/>
                  </a:cubicBezTo>
                  <a:cubicBezTo>
                    <a:pt x="13472" y="1340"/>
                    <a:pt x="13418" y="1353"/>
                    <a:pt x="13370" y="1385"/>
                  </a:cubicBezTo>
                  <a:lnTo>
                    <a:pt x="251" y="8197"/>
                  </a:lnTo>
                  <a:cubicBezTo>
                    <a:pt x="84" y="8321"/>
                    <a:pt x="0" y="8531"/>
                    <a:pt x="84" y="8738"/>
                  </a:cubicBezTo>
                  <a:cubicBezTo>
                    <a:pt x="167" y="8865"/>
                    <a:pt x="294" y="8949"/>
                    <a:pt x="461" y="8949"/>
                  </a:cubicBezTo>
                  <a:cubicBezTo>
                    <a:pt x="501" y="8949"/>
                    <a:pt x="585" y="8949"/>
                    <a:pt x="628" y="8906"/>
                  </a:cubicBezTo>
                  <a:lnTo>
                    <a:pt x="13497" y="2220"/>
                  </a:lnTo>
                  <a:lnTo>
                    <a:pt x="17509" y="5563"/>
                  </a:lnTo>
                  <a:cubicBezTo>
                    <a:pt x="17577" y="5633"/>
                    <a:pt x="17658" y="5665"/>
                    <a:pt x="17746" y="5665"/>
                  </a:cubicBezTo>
                  <a:cubicBezTo>
                    <a:pt x="17817" y="5665"/>
                    <a:pt x="17892" y="5644"/>
                    <a:pt x="17966" y="5606"/>
                  </a:cubicBezTo>
                  <a:lnTo>
                    <a:pt x="21603" y="3434"/>
                  </a:lnTo>
                  <a:lnTo>
                    <a:pt x="27620" y="8404"/>
                  </a:lnTo>
                  <a:cubicBezTo>
                    <a:pt x="27698" y="8463"/>
                    <a:pt x="27784" y="8495"/>
                    <a:pt x="27871" y="8495"/>
                  </a:cubicBezTo>
                  <a:cubicBezTo>
                    <a:pt x="27971" y="8495"/>
                    <a:pt x="28072" y="8453"/>
                    <a:pt x="28161" y="8364"/>
                  </a:cubicBezTo>
                  <a:lnTo>
                    <a:pt x="36311" y="676"/>
                  </a:lnTo>
                  <a:cubicBezTo>
                    <a:pt x="36478" y="509"/>
                    <a:pt x="36478" y="258"/>
                    <a:pt x="36311" y="131"/>
                  </a:cubicBezTo>
                  <a:cubicBezTo>
                    <a:pt x="36243" y="42"/>
                    <a:pt x="36140" y="0"/>
                    <a:pt x="3603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5"/>
          <p:cNvGrpSpPr/>
          <p:nvPr/>
        </p:nvGrpSpPr>
        <p:grpSpPr>
          <a:xfrm>
            <a:off x="0" y="0"/>
            <a:ext cx="9146375" cy="5143500"/>
            <a:chOff x="0" y="0"/>
            <a:chExt cx="9146375" cy="5143500"/>
          </a:xfrm>
        </p:grpSpPr>
        <p:grpSp>
          <p:nvGrpSpPr>
            <p:cNvPr id="52" name="Google Shape;52;p5"/>
            <p:cNvGrpSpPr/>
            <p:nvPr/>
          </p:nvGrpSpPr>
          <p:grpSpPr>
            <a:xfrm>
              <a:off x="0" y="0"/>
              <a:ext cx="9146375" cy="5143500"/>
              <a:chOff x="0" y="0"/>
              <a:chExt cx="9146375" cy="5143500"/>
            </a:xfrm>
          </p:grpSpPr>
          <p:sp>
            <p:nvSpPr>
              <p:cNvPr id="53" name="Google Shape;53;p5"/>
              <p:cNvSpPr/>
              <p:nvPr/>
            </p:nvSpPr>
            <p:spPr>
              <a:xfrm>
                <a:off x="0" y="0"/>
                <a:ext cx="176400" cy="5143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" name="Google Shape;54;p5"/>
              <p:cNvSpPr/>
              <p:nvPr/>
            </p:nvSpPr>
            <p:spPr>
              <a:xfrm>
                <a:off x="8969975" y="0"/>
                <a:ext cx="176400" cy="5143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" name="Google Shape;55;p5"/>
              <p:cNvSpPr/>
              <p:nvPr/>
            </p:nvSpPr>
            <p:spPr>
              <a:xfrm rot="-5400000">
                <a:off x="4448000" y="-4355100"/>
                <a:ext cx="176400" cy="88866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6" name="Google Shape;56;p5"/>
            <p:cNvSpPr/>
            <p:nvPr/>
          </p:nvSpPr>
          <p:spPr>
            <a:xfrm rot="-5400000">
              <a:off x="4440425" y="612000"/>
              <a:ext cx="176400" cy="8886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" name="Google Shape;57;p5"/>
          <p:cNvSpPr txBox="1"/>
          <p:nvPr>
            <p:ph type="title"/>
          </p:nvPr>
        </p:nvSpPr>
        <p:spPr>
          <a:xfrm>
            <a:off x="722376" y="437703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58" name="Google Shape;58;p5"/>
          <p:cNvSpPr txBox="1"/>
          <p:nvPr>
            <p:ph idx="1" type="subTitle"/>
          </p:nvPr>
        </p:nvSpPr>
        <p:spPr>
          <a:xfrm>
            <a:off x="3737702" y="2668125"/>
            <a:ext cx="2337300" cy="159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9" name="Google Shape;59;p5"/>
          <p:cNvSpPr txBox="1"/>
          <p:nvPr>
            <p:ph idx="2" type="subTitle"/>
          </p:nvPr>
        </p:nvSpPr>
        <p:spPr>
          <a:xfrm>
            <a:off x="783550" y="2668125"/>
            <a:ext cx="2337300" cy="159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60" name="Google Shape;60;p5"/>
          <p:cNvSpPr txBox="1"/>
          <p:nvPr>
            <p:ph idx="3" type="subTitle"/>
          </p:nvPr>
        </p:nvSpPr>
        <p:spPr>
          <a:xfrm>
            <a:off x="783549" y="2290800"/>
            <a:ext cx="2337300" cy="41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Work Sans SemiBold"/>
              <a:buNone/>
              <a:defRPr sz="2200">
                <a:solidFill>
                  <a:schemeClr val="dk1"/>
                </a:solidFill>
                <a:latin typeface="Work Sans SemiBold"/>
                <a:ea typeface="Work Sans SemiBold"/>
                <a:cs typeface="Work Sans SemiBold"/>
                <a:sym typeface="Work Sans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Work Sans SemiBold"/>
              <a:buNone/>
              <a:defRPr sz="2400">
                <a:latin typeface="Work Sans SemiBold"/>
                <a:ea typeface="Work Sans SemiBold"/>
                <a:cs typeface="Work Sans SemiBold"/>
                <a:sym typeface="Work Sans Semi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Work Sans SemiBold"/>
              <a:buNone/>
              <a:defRPr sz="2400">
                <a:latin typeface="Work Sans SemiBold"/>
                <a:ea typeface="Work Sans SemiBold"/>
                <a:cs typeface="Work Sans SemiBold"/>
                <a:sym typeface="Work Sans Semi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Work Sans SemiBold"/>
              <a:buNone/>
              <a:defRPr sz="2400">
                <a:latin typeface="Work Sans SemiBold"/>
                <a:ea typeface="Work Sans SemiBold"/>
                <a:cs typeface="Work Sans SemiBold"/>
                <a:sym typeface="Work Sans Semi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Work Sans SemiBold"/>
              <a:buNone/>
              <a:defRPr sz="2400">
                <a:latin typeface="Work Sans SemiBold"/>
                <a:ea typeface="Work Sans SemiBold"/>
                <a:cs typeface="Work Sans SemiBold"/>
                <a:sym typeface="Work Sans Semi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Work Sans SemiBold"/>
              <a:buNone/>
              <a:defRPr sz="2400">
                <a:latin typeface="Work Sans SemiBold"/>
                <a:ea typeface="Work Sans SemiBold"/>
                <a:cs typeface="Work Sans SemiBold"/>
                <a:sym typeface="Work Sans Semi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Work Sans SemiBold"/>
              <a:buNone/>
              <a:defRPr sz="2400">
                <a:latin typeface="Work Sans SemiBold"/>
                <a:ea typeface="Work Sans SemiBold"/>
                <a:cs typeface="Work Sans SemiBold"/>
                <a:sym typeface="Work Sans Semi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Work Sans SemiBold"/>
              <a:buNone/>
              <a:defRPr sz="2400">
                <a:latin typeface="Work Sans SemiBold"/>
                <a:ea typeface="Work Sans SemiBold"/>
                <a:cs typeface="Work Sans SemiBold"/>
                <a:sym typeface="Work Sans Semi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Work Sans SemiBold"/>
              <a:buNone/>
              <a:defRPr sz="2400">
                <a:latin typeface="Work Sans SemiBold"/>
                <a:ea typeface="Work Sans SemiBold"/>
                <a:cs typeface="Work Sans SemiBold"/>
                <a:sym typeface="Work Sans SemiBold"/>
              </a:defRPr>
            </a:lvl9pPr>
          </a:lstStyle>
          <a:p/>
        </p:txBody>
      </p:sp>
      <p:sp>
        <p:nvSpPr>
          <p:cNvPr id="61" name="Google Shape;61;p5"/>
          <p:cNvSpPr txBox="1"/>
          <p:nvPr>
            <p:ph idx="4" type="subTitle"/>
          </p:nvPr>
        </p:nvSpPr>
        <p:spPr>
          <a:xfrm>
            <a:off x="3737705" y="2290800"/>
            <a:ext cx="2337300" cy="41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Work Sans SemiBold"/>
              <a:buNone/>
              <a:defRPr sz="2200">
                <a:solidFill>
                  <a:schemeClr val="dk1"/>
                </a:solidFill>
                <a:latin typeface="Work Sans SemiBold"/>
                <a:ea typeface="Work Sans SemiBold"/>
                <a:cs typeface="Work Sans SemiBold"/>
                <a:sym typeface="Work Sans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Work Sans SemiBold"/>
              <a:buNone/>
              <a:defRPr sz="2400">
                <a:latin typeface="Work Sans SemiBold"/>
                <a:ea typeface="Work Sans SemiBold"/>
                <a:cs typeface="Work Sans SemiBold"/>
                <a:sym typeface="Work Sans Semi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Work Sans SemiBold"/>
              <a:buNone/>
              <a:defRPr sz="2400">
                <a:latin typeface="Work Sans SemiBold"/>
                <a:ea typeface="Work Sans SemiBold"/>
                <a:cs typeface="Work Sans SemiBold"/>
                <a:sym typeface="Work Sans Semi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Work Sans SemiBold"/>
              <a:buNone/>
              <a:defRPr sz="2400">
                <a:latin typeface="Work Sans SemiBold"/>
                <a:ea typeface="Work Sans SemiBold"/>
                <a:cs typeface="Work Sans SemiBold"/>
                <a:sym typeface="Work Sans Semi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Work Sans SemiBold"/>
              <a:buNone/>
              <a:defRPr sz="2400">
                <a:latin typeface="Work Sans SemiBold"/>
                <a:ea typeface="Work Sans SemiBold"/>
                <a:cs typeface="Work Sans SemiBold"/>
                <a:sym typeface="Work Sans Semi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Work Sans SemiBold"/>
              <a:buNone/>
              <a:defRPr sz="2400">
                <a:latin typeface="Work Sans SemiBold"/>
                <a:ea typeface="Work Sans SemiBold"/>
                <a:cs typeface="Work Sans SemiBold"/>
                <a:sym typeface="Work Sans Semi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Work Sans SemiBold"/>
              <a:buNone/>
              <a:defRPr sz="2400">
                <a:latin typeface="Work Sans SemiBold"/>
                <a:ea typeface="Work Sans SemiBold"/>
                <a:cs typeface="Work Sans SemiBold"/>
                <a:sym typeface="Work Sans Semi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Work Sans SemiBold"/>
              <a:buNone/>
              <a:defRPr sz="2400">
                <a:latin typeface="Work Sans SemiBold"/>
                <a:ea typeface="Work Sans SemiBold"/>
                <a:cs typeface="Work Sans SemiBold"/>
                <a:sym typeface="Work Sans Semi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Work Sans SemiBold"/>
              <a:buNone/>
              <a:defRPr sz="2400">
                <a:latin typeface="Work Sans SemiBold"/>
                <a:ea typeface="Work Sans SemiBold"/>
                <a:cs typeface="Work Sans SemiBold"/>
                <a:sym typeface="Work Sans SemiBold"/>
              </a:defRPr>
            </a:lvl9pPr>
          </a:lstStyle>
          <a:p/>
        </p:txBody>
      </p:sp>
      <p:grpSp>
        <p:nvGrpSpPr>
          <p:cNvPr id="62" name="Google Shape;62;p5"/>
          <p:cNvGrpSpPr/>
          <p:nvPr/>
        </p:nvGrpSpPr>
        <p:grpSpPr>
          <a:xfrm>
            <a:off x="311100" y="2039963"/>
            <a:ext cx="8439448" cy="2823892"/>
            <a:chOff x="311100" y="2039963"/>
            <a:chExt cx="8439448" cy="2823892"/>
          </a:xfrm>
        </p:grpSpPr>
        <p:grpSp>
          <p:nvGrpSpPr>
            <p:cNvPr id="63" name="Google Shape;63;p5"/>
            <p:cNvGrpSpPr/>
            <p:nvPr/>
          </p:nvGrpSpPr>
          <p:grpSpPr>
            <a:xfrm>
              <a:off x="8647035" y="2039963"/>
              <a:ext cx="103513" cy="250834"/>
              <a:chOff x="2170975" y="2212525"/>
              <a:chExt cx="145200" cy="351850"/>
            </a:xfrm>
          </p:grpSpPr>
          <p:sp>
            <p:nvSpPr>
              <p:cNvPr id="64" name="Google Shape;64;p5"/>
              <p:cNvSpPr/>
              <p:nvPr/>
            </p:nvSpPr>
            <p:spPr>
              <a:xfrm>
                <a:off x="2170975" y="2212525"/>
                <a:ext cx="145200" cy="127900"/>
              </a:xfrm>
              <a:custGeom>
                <a:rect b="b" l="l" r="r" t="t"/>
                <a:pathLst>
                  <a:path extrusionOk="0" h="5116" w="5808">
                    <a:moveTo>
                      <a:pt x="0" y="1"/>
                    </a:moveTo>
                    <a:lnTo>
                      <a:pt x="0" y="5116"/>
                    </a:lnTo>
                    <a:lnTo>
                      <a:pt x="5808" y="5116"/>
                    </a:lnTo>
                    <a:lnTo>
                      <a:pt x="580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" name="Google Shape;65;p5"/>
              <p:cNvSpPr/>
              <p:nvPr/>
            </p:nvSpPr>
            <p:spPr>
              <a:xfrm>
                <a:off x="2170975" y="2436525"/>
                <a:ext cx="145200" cy="127850"/>
              </a:xfrm>
              <a:custGeom>
                <a:rect b="b" l="l" r="r" t="t"/>
                <a:pathLst>
                  <a:path extrusionOk="0" h="5114" w="5808">
                    <a:moveTo>
                      <a:pt x="0" y="1"/>
                    </a:moveTo>
                    <a:lnTo>
                      <a:pt x="0" y="5113"/>
                    </a:lnTo>
                    <a:lnTo>
                      <a:pt x="5808" y="5113"/>
                    </a:lnTo>
                    <a:lnTo>
                      <a:pt x="580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6" name="Google Shape;66;p5"/>
            <p:cNvGrpSpPr/>
            <p:nvPr/>
          </p:nvGrpSpPr>
          <p:grpSpPr>
            <a:xfrm>
              <a:off x="311100" y="4730375"/>
              <a:ext cx="991347" cy="133480"/>
              <a:chOff x="343950" y="4742225"/>
              <a:chExt cx="991347" cy="133480"/>
            </a:xfrm>
          </p:grpSpPr>
          <p:sp>
            <p:nvSpPr>
              <p:cNvPr id="67" name="Google Shape;67;p5"/>
              <p:cNvSpPr/>
              <p:nvPr/>
            </p:nvSpPr>
            <p:spPr>
              <a:xfrm>
                <a:off x="343950" y="4742225"/>
                <a:ext cx="134949" cy="133476"/>
              </a:xfrm>
              <a:custGeom>
                <a:rect b="b" l="l" r="r" t="t"/>
                <a:pathLst>
                  <a:path extrusionOk="0" h="5116" w="5808">
                    <a:moveTo>
                      <a:pt x="0" y="1"/>
                    </a:moveTo>
                    <a:lnTo>
                      <a:pt x="0" y="5116"/>
                    </a:lnTo>
                    <a:lnTo>
                      <a:pt x="5808" y="5116"/>
                    </a:lnTo>
                    <a:lnTo>
                      <a:pt x="580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" name="Google Shape;68;p5"/>
              <p:cNvSpPr/>
              <p:nvPr/>
            </p:nvSpPr>
            <p:spPr>
              <a:xfrm>
                <a:off x="571752" y="4742229"/>
                <a:ext cx="763545" cy="55233"/>
              </a:xfrm>
              <a:custGeom>
                <a:rect b="b" l="l" r="r" t="t"/>
                <a:pathLst>
                  <a:path extrusionOk="0" h="2117" w="29263">
                    <a:moveTo>
                      <a:pt x="0" y="1"/>
                    </a:moveTo>
                    <a:lnTo>
                      <a:pt x="0" y="2117"/>
                    </a:lnTo>
                    <a:lnTo>
                      <a:pt x="29262" y="2117"/>
                    </a:lnTo>
                    <a:lnTo>
                      <a:pt x="2926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5"/>
              <p:cNvSpPr/>
              <p:nvPr/>
            </p:nvSpPr>
            <p:spPr>
              <a:xfrm>
                <a:off x="571752" y="4820472"/>
                <a:ext cx="532783" cy="55233"/>
              </a:xfrm>
              <a:custGeom>
                <a:rect b="b" l="l" r="r" t="t"/>
                <a:pathLst>
                  <a:path extrusionOk="0" h="2117" w="20419">
                    <a:moveTo>
                      <a:pt x="0" y="1"/>
                    </a:moveTo>
                    <a:lnTo>
                      <a:pt x="0" y="2117"/>
                    </a:lnTo>
                    <a:lnTo>
                      <a:pt x="20419" y="2117"/>
                    </a:lnTo>
                    <a:lnTo>
                      <a:pt x="2041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oogle Shape;71;p6"/>
          <p:cNvGrpSpPr/>
          <p:nvPr/>
        </p:nvGrpSpPr>
        <p:grpSpPr>
          <a:xfrm>
            <a:off x="0" y="0"/>
            <a:ext cx="9146375" cy="5143500"/>
            <a:chOff x="0" y="0"/>
            <a:chExt cx="9146375" cy="5143500"/>
          </a:xfrm>
        </p:grpSpPr>
        <p:grpSp>
          <p:nvGrpSpPr>
            <p:cNvPr id="72" name="Google Shape;72;p6"/>
            <p:cNvGrpSpPr/>
            <p:nvPr/>
          </p:nvGrpSpPr>
          <p:grpSpPr>
            <a:xfrm>
              <a:off x="0" y="0"/>
              <a:ext cx="9146375" cy="5143500"/>
              <a:chOff x="0" y="0"/>
              <a:chExt cx="9146375" cy="5143500"/>
            </a:xfrm>
          </p:grpSpPr>
          <p:sp>
            <p:nvSpPr>
              <p:cNvPr id="73" name="Google Shape;73;p6"/>
              <p:cNvSpPr/>
              <p:nvPr/>
            </p:nvSpPr>
            <p:spPr>
              <a:xfrm>
                <a:off x="0" y="0"/>
                <a:ext cx="176400" cy="5143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6"/>
              <p:cNvSpPr/>
              <p:nvPr/>
            </p:nvSpPr>
            <p:spPr>
              <a:xfrm>
                <a:off x="8969975" y="0"/>
                <a:ext cx="176400" cy="5143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6"/>
              <p:cNvSpPr/>
              <p:nvPr/>
            </p:nvSpPr>
            <p:spPr>
              <a:xfrm rot="-5400000">
                <a:off x="4448000" y="-4355100"/>
                <a:ext cx="176400" cy="88866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76" name="Google Shape;76;p6"/>
            <p:cNvSpPr/>
            <p:nvPr/>
          </p:nvSpPr>
          <p:spPr>
            <a:xfrm rot="-5400000">
              <a:off x="4440425" y="612000"/>
              <a:ext cx="176400" cy="8886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grpSp>
        <p:nvGrpSpPr>
          <p:cNvPr id="78" name="Google Shape;78;p6"/>
          <p:cNvGrpSpPr/>
          <p:nvPr/>
        </p:nvGrpSpPr>
        <p:grpSpPr>
          <a:xfrm>
            <a:off x="311100" y="4730375"/>
            <a:ext cx="797817" cy="133476"/>
            <a:chOff x="343950" y="4742225"/>
            <a:chExt cx="797817" cy="133476"/>
          </a:xfrm>
        </p:grpSpPr>
        <p:sp>
          <p:nvSpPr>
            <p:cNvPr id="79" name="Google Shape;79;p6"/>
            <p:cNvSpPr/>
            <p:nvPr/>
          </p:nvSpPr>
          <p:spPr>
            <a:xfrm>
              <a:off x="343950" y="4742225"/>
              <a:ext cx="134949" cy="133476"/>
            </a:xfrm>
            <a:custGeom>
              <a:rect b="b" l="l" r="r" t="t"/>
              <a:pathLst>
                <a:path extrusionOk="0" h="5116" w="5808">
                  <a:moveTo>
                    <a:pt x="0" y="1"/>
                  </a:moveTo>
                  <a:lnTo>
                    <a:pt x="0" y="5116"/>
                  </a:lnTo>
                  <a:lnTo>
                    <a:pt x="5808" y="5116"/>
                  </a:lnTo>
                  <a:lnTo>
                    <a:pt x="580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6"/>
            <p:cNvSpPr/>
            <p:nvPr/>
          </p:nvSpPr>
          <p:spPr>
            <a:xfrm>
              <a:off x="527975" y="4742225"/>
              <a:ext cx="613791" cy="55233"/>
            </a:xfrm>
            <a:custGeom>
              <a:rect b="b" l="l" r="r" t="t"/>
              <a:pathLst>
                <a:path extrusionOk="0" h="2117" w="29263">
                  <a:moveTo>
                    <a:pt x="0" y="1"/>
                  </a:moveTo>
                  <a:lnTo>
                    <a:pt x="0" y="2117"/>
                  </a:lnTo>
                  <a:lnTo>
                    <a:pt x="29262" y="2117"/>
                  </a:lnTo>
                  <a:lnTo>
                    <a:pt x="2926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6"/>
            <p:cNvSpPr/>
            <p:nvPr/>
          </p:nvSpPr>
          <p:spPr>
            <a:xfrm>
              <a:off x="527975" y="4820468"/>
              <a:ext cx="428289" cy="55233"/>
            </a:xfrm>
            <a:custGeom>
              <a:rect b="b" l="l" r="r" t="t"/>
              <a:pathLst>
                <a:path extrusionOk="0" h="2117" w="20419">
                  <a:moveTo>
                    <a:pt x="0" y="1"/>
                  </a:moveTo>
                  <a:lnTo>
                    <a:pt x="0" y="2117"/>
                  </a:lnTo>
                  <a:lnTo>
                    <a:pt x="20419" y="2117"/>
                  </a:lnTo>
                  <a:lnTo>
                    <a:pt x="2041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2" name="Google Shape;82;p6"/>
          <p:cNvGrpSpPr/>
          <p:nvPr/>
        </p:nvGrpSpPr>
        <p:grpSpPr>
          <a:xfrm>
            <a:off x="8430786" y="4392082"/>
            <a:ext cx="584564" cy="658511"/>
            <a:chOff x="8430786" y="4392082"/>
            <a:chExt cx="584564" cy="658511"/>
          </a:xfrm>
        </p:grpSpPr>
        <p:grpSp>
          <p:nvGrpSpPr>
            <p:cNvPr id="83" name="Google Shape;83;p6"/>
            <p:cNvGrpSpPr/>
            <p:nvPr/>
          </p:nvGrpSpPr>
          <p:grpSpPr>
            <a:xfrm>
              <a:off x="8524739" y="4560299"/>
              <a:ext cx="490611" cy="490294"/>
              <a:chOff x="2461125" y="503925"/>
              <a:chExt cx="411000" cy="410700"/>
            </a:xfrm>
          </p:grpSpPr>
          <p:sp>
            <p:nvSpPr>
              <p:cNvPr id="84" name="Google Shape;84;p6"/>
              <p:cNvSpPr/>
              <p:nvPr/>
            </p:nvSpPr>
            <p:spPr>
              <a:xfrm>
                <a:off x="2461125" y="503925"/>
                <a:ext cx="411000" cy="4107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" name="Google Shape;85;p6"/>
              <p:cNvSpPr/>
              <p:nvPr/>
            </p:nvSpPr>
            <p:spPr>
              <a:xfrm>
                <a:off x="2612149" y="580724"/>
                <a:ext cx="108823" cy="257254"/>
              </a:xfrm>
              <a:custGeom>
                <a:rect b="b" l="l" r="r" t="t"/>
                <a:pathLst>
                  <a:path extrusionOk="0" h="7358" w="3113">
                    <a:moveTo>
                      <a:pt x="1038" y="0"/>
                    </a:moveTo>
                    <a:lnTo>
                      <a:pt x="1038" y="1181"/>
                    </a:lnTo>
                    <a:cubicBezTo>
                      <a:pt x="426" y="1370"/>
                      <a:pt x="0" y="1936"/>
                      <a:pt x="0" y="2641"/>
                    </a:cubicBezTo>
                    <a:cubicBezTo>
                      <a:pt x="0" y="3490"/>
                      <a:pt x="709" y="4200"/>
                      <a:pt x="1558" y="4200"/>
                    </a:cubicBezTo>
                    <a:cubicBezTo>
                      <a:pt x="1841" y="4200"/>
                      <a:pt x="2075" y="4434"/>
                      <a:pt x="2075" y="4717"/>
                    </a:cubicBezTo>
                    <a:cubicBezTo>
                      <a:pt x="2075" y="5000"/>
                      <a:pt x="1841" y="5237"/>
                      <a:pt x="1558" y="5237"/>
                    </a:cubicBezTo>
                    <a:cubicBezTo>
                      <a:pt x="1275" y="5237"/>
                      <a:pt x="1038" y="5000"/>
                      <a:pt x="1038" y="4717"/>
                    </a:cubicBezTo>
                    <a:lnTo>
                      <a:pt x="0" y="4717"/>
                    </a:lnTo>
                    <a:cubicBezTo>
                      <a:pt x="0" y="5426"/>
                      <a:pt x="426" y="5992"/>
                      <a:pt x="1038" y="6180"/>
                    </a:cubicBezTo>
                    <a:lnTo>
                      <a:pt x="1038" y="7358"/>
                    </a:lnTo>
                    <a:lnTo>
                      <a:pt x="2075" y="7358"/>
                    </a:lnTo>
                    <a:lnTo>
                      <a:pt x="2075" y="6180"/>
                    </a:lnTo>
                    <a:cubicBezTo>
                      <a:pt x="2690" y="5992"/>
                      <a:pt x="3113" y="5426"/>
                      <a:pt x="3113" y="4717"/>
                    </a:cubicBezTo>
                    <a:cubicBezTo>
                      <a:pt x="3113" y="3868"/>
                      <a:pt x="2407" y="3162"/>
                      <a:pt x="1558" y="3162"/>
                    </a:cubicBezTo>
                    <a:cubicBezTo>
                      <a:pt x="1275" y="3162"/>
                      <a:pt x="1038" y="2924"/>
                      <a:pt x="1038" y="2641"/>
                    </a:cubicBezTo>
                    <a:cubicBezTo>
                      <a:pt x="1038" y="2358"/>
                      <a:pt x="1275" y="2124"/>
                      <a:pt x="1558" y="2124"/>
                    </a:cubicBezTo>
                    <a:cubicBezTo>
                      <a:pt x="1841" y="2124"/>
                      <a:pt x="2075" y="2358"/>
                      <a:pt x="2075" y="2641"/>
                    </a:cubicBezTo>
                    <a:lnTo>
                      <a:pt x="3113" y="2641"/>
                    </a:lnTo>
                    <a:cubicBezTo>
                      <a:pt x="3113" y="1936"/>
                      <a:pt x="2690" y="1370"/>
                      <a:pt x="2075" y="1181"/>
                    </a:cubicBezTo>
                    <a:lnTo>
                      <a:pt x="2075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6" name="Google Shape;86;p6"/>
            <p:cNvGrpSpPr/>
            <p:nvPr/>
          </p:nvGrpSpPr>
          <p:grpSpPr>
            <a:xfrm>
              <a:off x="8430786" y="4392082"/>
              <a:ext cx="266903" cy="266709"/>
              <a:chOff x="2461125" y="503925"/>
              <a:chExt cx="411000" cy="410700"/>
            </a:xfrm>
          </p:grpSpPr>
          <p:sp>
            <p:nvSpPr>
              <p:cNvPr id="87" name="Google Shape;87;p6"/>
              <p:cNvSpPr/>
              <p:nvPr/>
            </p:nvSpPr>
            <p:spPr>
              <a:xfrm>
                <a:off x="2461125" y="503925"/>
                <a:ext cx="411000" cy="4107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" name="Google Shape;88;p6"/>
              <p:cNvSpPr/>
              <p:nvPr/>
            </p:nvSpPr>
            <p:spPr>
              <a:xfrm>
                <a:off x="2612149" y="580724"/>
                <a:ext cx="108823" cy="257254"/>
              </a:xfrm>
              <a:custGeom>
                <a:rect b="b" l="l" r="r" t="t"/>
                <a:pathLst>
                  <a:path extrusionOk="0" h="7358" w="3113">
                    <a:moveTo>
                      <a:pt x="1038" y="0"/>
                    </a:moveTo>
                    <a:lnTo>
                      <a:pt x="1038" y="1181"/>
                    </a:lnTo>
                    <a:cubicBezTo>
                      <a:pt x="426" y="1370"/>
                      <a:pt x="0" y="1936"/>
                      <a:pt x="0" y="2641"/>
                    </a:cubicBezTo>
                    <a:cubicBezTo>
                      <a:pt x="0" y="3490"/>
                      <a:pt x="709" y="4200"/>
                      <a:pt x="1558" y="4200"/>
                    </a:cubicBezTo>
                    <a:cubicBezTo>
                      <a:pt x="1841" y="4200"/>
                      <a:pt x="2075" y="4434"/>
                      <a:pt x="2075" y="4717"/>
                    </a:cubicBezTo>
                    <a:cubicBezTo>
                      <a:pt x="2075" y="5000"/>
                      <a:pt x="1841" y="5237"/>
                      <a:pt x="1558" y="5237"/>
                    </a:cubicBezTo>
                    <a:cubicBezTo>
                      <a:pt x="1275" y="5237"/>
                      <a:pt x="1038" y="5000"/>
                      <a:pt x="1038" y="4717"/>
                    </a:cubicBezTo>
                    <a:lnTo>
                      <a:pt x="0" y="4717"/>
                    </a:lnTo>
                    <a:cubicBezTo>
                      <a:pt x="0" y="5426"/>
                      <a:pt x="426" y="5992"/>
                      <a:pt x="1038" y="6180"/>
                    </a:cubicBezTo>
                    <a:lnTo>
                      <a:pt x="1038" y="7358"/>
                    </a:lnTo>
                    <a:lnTo>
                      <a:pt x="2075" y="7358"/>
                    </a:lnTo>
                    <a:lnTo>
                      <a:pt x="2075" y="6180"/>
                    </a:lnTo>
                    <a:cubicBezTo>
                      <a:pt x="2690" y="5992"/>
                      <a:pt x="3113" y="5426"/>
                      <a:pt x="3113" y="4717"/>
                    </a:cubicBezTo>
                    <a:cubicBezTo>
                      <a:pt x="3113" y="3868"/>
                      <a:pt x="2407" y="3162"/>
                      <a:pt x="1558" y="3162"/>
                    </a:cubicBezTo>
                    <a:cubicBezTo>
                      <a:pt x="1275" y="3162"/>
                      <a:pt x="1038" y="2924"/>
                      <a:pt x="1038" y="2641"/>
                    </a:cubicBezTo>
                    <a:cubicBezTo>
                      <a:pt x="1038" y="2358"/>
                      <a:pt x="1275" y="2124"/>
                      <a:pt x="1558" y="2124"/>
                    </a:cubicBezTo>
                    <a:cubicBezTo>
                      <a:pt x="1841" y="2124"/>
                      <a:pt x="2075" y="2358"/>
                      <a:pt x="2075" y="2641"/>
                    </a:cubicBezTo>
                    <a:lnTo>
                      <a:pt x="3113" y="2641"/>
                    </a:lnTo>
                    <a:cubicBezTo>
                      <a:pt x="3113" y="1936"/>
                      <a:pt x="2690" y="1370"/>
                      <a:pt x="2075" y="1181"/>
                    </a:cubicBezTo>
                    <a:lnTo>
                      <a:pt x="207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" name="Google Shape;90;p7"/>
          <p:cNvGrpSpPr/>
          <p:nvPr/>
        </p:nvGrpSpPr>
        <p:grpSpPr>
          <a:xfrm>
            <a:off x="0" y="0"/>
            <a:ext cx="9146375" cy="5143500"/>
            <a:chOff x="0" y="0"/>
            <a:chExt cx="9146375" cy="5143500"/>
          </a:xfrm>
        </p:grpSpPr>
        <p:grpSp>
          <p:nvGrpSpPr>
            <p:cNvPr id="91" name="Google Shape;91;p7"/>
            <p:cNvGrpSpPr/>
            <p:nvPr/>
          </p:nvGrpSpPr>
          <p:grpSpPr>
            <a:xfrm>
              <a:off x="0" y="0"/>
              <a:ext cx="9146375" cy="5143500"/>
              <a:chOff x="0" y="0"/>
              <a:chExt cx="9146375" cy="5143500"/>
            </a:xfrm>
          </p:grpSpPr>
          <p:sp>
            <p:nvSpPr>
              <p:cNvPr id="92" name="Google Shape;92;p7"/>
              <p:cNvSpPr/>
              <p:nvPr/>
            </p:nvSpPr>
            <p:spPr>
              <a:xfrm>
                <a:off x="0" y="0"/>
                <a:ext cx="176400" cy="5143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" name="Google Shape;93;p7"/>
              <p:cNvSpPr/>
              <p:nvPr/>
            </p:nvSpPr>
            <p:spPr>
              <a:xfrm>
                <a:off x="8969975" y="0"/>
                <a:ext cx="176400" cy="5143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" name="Google Shape;94;p7"/>
              <p:cNvSpPr/>
              <p:nvPr/>
            </p:nvSpPr>
            <p:spPr>
              <a:xfrm rot="-5400000">
                <a:off x="4448000" y="-4355100"/>
                <a:ext cx="176400" cy="88866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95" name="Google Shape;95;p7"/>
            <p:cNvSpPr/>
            <p:nvPr/>
          </p:nvSpPr>
          <p:spPr>
            <a:xfrm rot="-5400000">
              <a:off x="4440425" y="612000"/>
              <a:ext cx="176400" cy="8886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6" name="Google Shape;96;p7"/>
          <p:cNvSpPr txBox="1"/>
          <p:nvPr>
            <p:ph type="title"/>
          </p:nvPr>
        </p:nvSpPr>
        <p:spPr>
          <a:xfrm>
            <a:off x="4652575" y="1299875"/>
            <a:ext cx="3543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97" name="Google Shape;97;p7"/>
          <p:cNvSpPr txBox="1"/>
          <p:nvPr>
            <p:ph idx="1" type="subTitle"/>
          </p:nvPr>
        </p:nvSpPr>
        <p:spPr>
          <a:xfrm>
            <a:off x="4652575" y="2024725"/>
            <a:ext cx="3543600" cy="18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/>
        </p:txBody>
      </p:sp>
      <p:sp>
        <p:nvSpPr>
          <p:cNvPr id="98" name="Google Shape;98;p7"/>
          <p:cNvSpPr/>
          <p:nvPr>
            <p:ph idx="2" type="pic"/>
          </p:nvPr>
        </p:nvSpPr>
        <p:spPr>
          <a:xfrm>
            <a:off x="1205600" y="954600"/>
            <a:ext cx="2787000" cy="3234300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sp>
      <p:grpSp>
        <p:nvGrpSpPr>
          <p:cNvPr id="99" name="Google Shape;99;p7"/>
          <p:cNvGrpSpPr/>
          <p:nvPr/>
        </p:nvGrpSpPr>
        <p:grpSpPr>
          <a:xfrm>
            <a:off x="8196175" y="4532175"/>
            <a:ext cx="856700" cy="493275"/>
            <a:chOff x="8070750" y="4433700"/>
            <a:chExt cx="856700" cy="493275"/>
          </a:xfrm>
        </p:grpSpPr>
        <p:sp>
          <p:nvSpPr>
            <p:cNvPr id="100" name="Google Shape;100;p7"/>
            <p:cNvSpPr/>
            <p:nvPr/>
          </p:nvSpPr>
          <p:spPr>
            <a:xfrm>
              <a:off x="8102050" y="4433700"/>
              <a:ext cx="791850" cy="491050"/>
            </a:xfrm>
            <a:custGeom>
              <a:rect b="b" l="l" r="r" t="t"/>
              <a:pathLst>
                <a:path extrusionOk="0" h="19642" w="31674">
                  <a:moveTo>
                    <a:pt x="31674" y="1"/>
                  </a:moveTo>
                  <a:lnTo>
                    <a:pt x="27111" y="5727"/>
                  </a:lnTo>
                  <a:lnTo>
                    <a:pt x="24606" y="4968"/>
                  </a:lnTo>
                  <a:lnTo>
                    <a:pt x="22816" y="9663"/>
                  </a:lnTo>
                  <a:lnTo>
                    <a:pt x="19595" y="5863"/>
                  </a:lnTo>
                  <a:lnTo>
                    <a:pt x="15390" y="12526"/>
                  </a:lnTo>
                  <a:lnTo>
                    <a:pt x="13110" y="10379"/>
                  </a:lnTo>
                  <a:lnTo>
                    <a:pt x="10516" y="13020"/>
                  </a:lnTo>
                  <a:lnTo>
                    <a:pt x="8680" y="11363"/>
                  </a:lnTo>
                  <a:lnTo>
                    <a:pt x="5774" y="15704"/>
                  </a:lnTo>
                  <a:lnTo>
                    <a:pt x="4206" y="14495"/>
                  </a:lnTo>
                  <a:lnTo>
                    <a:pt x="1" y="19641"/>
                  </a:lnTo>
                  <a:lnTo>
                    <a:pt x="31674" y="19552"/>
                  </a:lnTo>
                  <a:lnTo>
                    <a:pt x="3167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01" name="Google Shape;101;p7"/>
            <p:cNvGrpSpPr/>
            <p:nvPr/>
          </p:nvGrpSpPr>
          <p:grpSpPr>
            <a:xfrm>
              <a:off x="8070750" y="4465025"/>
              <a:ext cx="856700" cy="461950"/>
              <a:chOff x="4078675" y="2184900"/>
              <a:chExt cx="856700" cy="461950"/>
            </a:xfrm>
          </p:grpSpPr>
          <p:sp>
            <p:nvSpPr>
              <p:cNvPr id="102" name="Google Shape;102;p7"/>
              <p:cNvSpPr/>
              <p:nvPr/>
            </p:nvSpPr>
            <p:spPr>
              <a:xfrm>
                <a:off x="4078675" y="2641200"/>
                <a:ext cx="856700" cy="5650"/>
              </a:xfrm>
              <a:custGeom>
                <a:rect b="b" l="l" r="r" t="t"/>
                <a:pathLst>
                  <a:path extrusionOk="0" h="226" w="34268">
                    <a:moveTo>
                      <a:pt x="136" y="0"/>
                    </a:moveTo>
                    <a:cubicBezTo>
                      <a:pt x="47" y="0"/>
                      <a:pt x="0" y="47"/>
                      <a:pt x="0" y="136"/>
                    </a:cubicBezTo>
                    <a:cubicBezTo>
                      <a:pt x="0" y="179"/>
                      <a:pt x="47" y="226"/>
                      <a:pt x="136" y="226"/>
                    </a:cubicBezTo>
                    <a:lnTo>
                      <a:pt x="34135" y="226"/>
                    </a:lnTo>
                    <a:cubicBezTo>
                      <a:pt x="34225" y="226"/>
                      <a:pt x="34268" y="179"/>
                      <a:pt x="34268" y="136"/>
                    </a:cubicBezTo>
                    <a:cubicBezTo>
                      <a:pt x="34268" y="47"/>
                      <a:pt x="34225" y="0"/>
                      <a:pt x="3413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" name="Google Shape;103;p7"/>
              <p:cNvSpPr/>
              <p:nvPr/>
            </p:nvSpPr>
            <p:spPr>
              <a:xfrm>
                <a:off x="4078675" y="2489100"/>
                <a:ext cx="856700" cy="5650"/>
              </a:xfrm>
              <a:custGeom>
                <a:rect b="b" l="l" r="r" t="t"/>
                <a:pathLst>
                  <a:path extrusionOk="0" h="226" w="34268">
                    <a:moveTo>
                      <a:pt x="136" y="0"/>
                    </a:moveTo>
                    <a:cubicBezTo>
                      <a:pt x="47" y="0"/>
                      <a:pt x="0" y="47"/>
                      <a:pt x="0" y="136"/>
                    </a:cubicBezTo>
                    <a:cubicBezTo>
                      <a:pt x="0" y="179"/>
                      <a:pt x="47" y="226"/>
                      <a:pt x="136" y="226"/>
                    </a:cubicBezTo>
                    <a:lnTo>
                      <a:pt x="34135" y="226"/>
                    </a:lnTo>
                    <a:cubicBezTo>
                      <a:pt x="34225" y="226"/>
                      <a:pt x="34268" y="179"/>
                      <a:pt x="34268" y="136"/>
                    </a:cubicBezTo>
                    <a:cubicBezTo>
                      <a:pt x="34268" y="47"/>
                      <a:pt x="34225" y="0"/>
                      <a:pt x="3413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" name="Google Shape;104;p7"/>
              <p:cNvSpPr/>
              <p:nvPr/>
            </p:nvSpPr>
            <p:spPr>
              <a:xfrm>
                <a:off x="4078675" y="2337000"/>
                <a:ext cx="856700" cy="5650"/>
              </a:xfrm>
              <a:custGeom>
                <a:rect b="b" l="l" r="r" t="t"/>
                <a:pathLst>
                  <a:path extrusionOk="0" h="226" w="34268">
                    <a:moveTo>
                      <a:pt x="136" y="0"/>
                    </a:moveTo>
                    <a:cubicBezTo>
                      <a:pt x="47" y="0"/>
                      <a:pt x="0" y="47"/>
                      <a:pt x="0" y="136"/>
                    </a:cubicBezTo>
                    <a:cubicBezTo>
                      <a:pt x="0" y="179"/>
                      <a:pt x="47" y="226"/>
                      <a:pt x="136" y="226"/>
                    </a:cubicBezTo>
                    <a:lnTo>
                      <a:pt x="34135" y="226"/>
                    </a:lnTo>
                    <a:cubicBezTo>
                      <a:pt x="34225" y="226"/>
                      <a:pt x="34268" y="179"/>
                      <a:pt x="34268" y="136"/>
                    </a:cubicBezTo>
                    <a:cubicBezTo>
                      <a:pt x="34268" y="47"/>
                      <a:pt x="34225" y="0"/>
                      <a:pt x="3413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" name="Google Shape;105;p7"/>
              <p:cNvSpPr/>
              <p:nvPr/>
            </p:nvSpPr>
            <p:spPr>
              <a:xfrm>
                <a:off x="4078675" y="2184900"/>
                <a:ext cx="856700" cy="5650"/>
              </a:xfrm>
              <a:custGeom>
                <a:rect b="b" l="l" r="r" t="t"/>
                <a:pathLst>
                  <a:path extrusionOk="0" h="226" w="34268">
                    <a:moveTo>
                      <a:pt x="136" y="0"/>
                    </a:moveTo>
                    <a:cubicBezTo>
                      <a:pt x="47" y="0"/>
                      <a:pt x="0" y="47"/>
                      <a:pt x="0" y="136"/>
                    </a:cubicBezTo>
                    <a:cubicBezTo>
                      <a:pt x="0" y="179"/>
                      <a:pt x="47" y="226"/>
                      <a:pt x="136" y="226"/>
                    </a:cubicBezTo>
                    <a:lnTo>
                      <a:pt x="34135" y="226"/>
                    </a:lnTo>
                    <a:cubicBezTo>
                      <a:pt x="34225" y="226"/>
                      <a:pt x="34268" y="179"/>
                      <a:pt x="34268" y="136"/>
                    </a:cubicBezTo>
                    <a:cubicBezTo>
                      <a:pt x="34268" y="47"/>
                      <a:pt x="34225" y="0"/>
                      <a:pt x="3413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06" name="Google Shape;106;p7"/>
          <p:cNvGrpSpPr/>
          <p:nvPr/>
        </p:nvGrpSpPr>
        <p:grpSpPr>
          <a:xfrm rot="10800000">
            <a:off x="376348" y="2326615"/>
            <a:ext cx="176411" cy="490281"/>
            <a:chOff x="5721650" y="2394750"/>
            <a:chExt cx="240900" cy="669600"/>
          </a:xfrm>
        </p:grpSpPr>
        <p:sp>
          <p:nvSpPr>
            <p:cNvPr id="107" name="Google Shape;107;p7"/>
            <p:cNvSpPr/>
            <p:nvPr/>
          </p:nvSpPr>
          <p:spPr>
            <a:xfrm>
              <a:off x="5721650" y="2394750"/>
              <a:ext cx="240900" cy="207875"/>
            </a:xfrm>
            <a:custGeom>
              <a:rect b="b" l="l" r="r" t="t"/>
              <a:pathLst>
                <a:path extrusionOk="0" h="8315" w="9636">
                  <a:moveTo>
                    <a:pt x="4839" y="0"/>
                  </a:moveTo>
                  <a:lnTo>
                    <a:pt x="0" y="8315"/>
                  </a:lnTo>
                  <a:lnTo>
                    <a:pt x="9636" y="8315"/>
                  </a:lnTo>
                  <a:lnTo>
                    <a:pt x="483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>
              <a:off x="5721650" y="2625625"/>
              <a:ext cx="240900" cy="207900"/>
            </a:xfrm>
            <a:custGeom>
              <a:rect b="b" l="l" r="r" t="t"/>
              <a:pathLst>
                <a:path extrusionOk="0" h="8316" w="9636">
                  <a:moveTo>
                    <a:pt x="4839" y="1"/>
                  </a:moveTo>
                  <a:lnTo>
                    <a:pt x="0" y="8316"/>
                  </a:lnTo>
                  <a:lnTo>
                    <a:pt x="9636" y="8316"/>
                  </a:lnTo>
                  <a:lnTo>
                    <a:pt x="483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7"/>
            <p:cNvSpPr/>
            <p:nvPr/>
          </p:nvSpPr>
          <p:spPr>
            <a:xfrm>
              <a:off x="5721650" y="2855500"/>
              <a:ext cx="240900" cy="208850"/>
            </a:xfrm>
            <a:custGeom>
              <a:rect b="b" l="l" r="r" t="t"/>
              <a:pathLst>
                <a:path extrusionOk="0" h="8354" w="9636">
                  <a:moveTo>
                    <a:pt x="4839" y="0"/>
                  </a:moveTo>
                  <a:lnTo>
                    <a:pt x="0" y="8353"/>
                  </a:lnTo>
                  <a:lnTo>
                    <a:pt x="9636" y="8353"/>
                  </a:lnTo>
                  <a:lnTo>
                    <a:pt x="48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" name="Google Shape;111;p8"/>
          <p:cNvGrpSpPr/>
          <p:nvPr/>
        </p:nvGrpSpPr>
        <p:grpSpPr>
          <a:xfrm>
            <a:off x="0" y="0"/>
            <a:ext cx="9146375" cy="5143500"/>
            <a:chOff x="0" y="0"/>
            <a:chExt cx="9146375" cy="5143500"/>
          </a:xfrm>
        </p:grpSpPr>
        <p:grpSp>
          <p:nvGrpSpPr>
            <p:cNvPr id="112" name="Google Shape;112;p8"/>
            <p:cNvGrpSpPr/>
            <p:nvPr/>
          </p:nvGrpSpPr>
          <p:grpSpPr>
            <a:xfrm>
              <a:off x="0" y="0"/>
              <a:ext cx="9146375" cy="5143500"/>
              <a:chOff x="0" y="0"/>
              <a:chExt cx="9146375" cy="5143500"/>
            </a:xfrm>
          </p:grpSpPr>
          <p:sp>
            <p:nvSpPr>
              <p:cNvPr id="113" name="Google Shape;113;p8"/>
              <p:cNvSpPr/>
              <p:nvPr/>
            </p:nvSpPr>
            <p:spPr>
              <a:xfrm>
                <a:off x="0" y="0"/>
                <a:ext cx="176400" cy="5143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" name="Google Shape;114;p8"/>
              <p:cNvSpPr/>
              <p:nvPr/>
            </p:nvSpPr>
            <p:spPr>
              <a:xfrm>
                <a:off x="8969975" y="0"/>
                <a:ext cx="176400" cy="5143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" name="Google Shape;115;p8"/>
              <p:cNvSpPr/>
              <p:nvPr/>
            </p:nvSpPr>
            <p:spPr>
              <a:xfrm rot="-5400000">
                <a:off x="4448000" y="-4355100"/>
                <a:ext cx="176400" cy="88866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16" name="Google Shape;116;p8"/>
            <p:cNvSpPr/>
            <p:nvPr/>
          </p:nvSpPr>
          <p:spPr>
            <a:xfrm rot="-5400000">
              <a:off x="4440425" y="612000"/>
              <a:ext cx="176400" cy="8886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7" name="Google Shape;117;p8"/>
          <p:cNvSpPr txBox="1"/>
          <p:nvPr>
            <p:ph type="title"/>
          </p:nvPr>
        </p:nvSpPr>
        <p:spPr>
          <a:xfrm>
            <a:off x="1684075" y="1307100"/>
            <a:ext cx="57759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grpSp>
        <p:nvGrpSpPr>
          <p:cNvPr id="118" name="Google Shape;118;p8"/>
          <p:cNvGrpSpPr/>
          <p:nvPr/>
        </p:nvGrpSpPr>
        <p:grpSpPr>
          <a:xfrm>
            <a:off x="8074450" y="4730375"/>
            <a:ext cx="797817" cy="133476"/>
            <a:chOff x="343950" y="4742225"/>
            <a:chExt cx="797817" cy="133476"/>
          </a:xfrm>
        </p:grpSpPr>
        <p:sp>
          <p:nvSpPr>
            <p:cNvPr id="119" name="Google Shape;119;p8"/>
            <p:cNvSpPr/>
            <p:nvPr/>
          </p:nvSpPr>
          <p:spPr>
            <a:xfrm>
              <a:off x="343950" y="4742225"/>
              <a:ext cx="134949" cy="133476"/>
            </a:xfrm>
            <a:custGeom>
              <a:rect b="b" l="l" r="r" t="t"/>
              <a:pathLst>
                <a:path extrusionOk="0" h="5116" w="5808">
                  <a:moveTo>
                    <a:pt x="0" y="1"/>
                  </a:moveTo>
                  <a:lnTo>
                    <a:pt x="0" y="5116"/>
                  </a:lnTo>
                  <a:lnTo>
                    <a:pt x="5808" y="5116"/>
                  </a:lnTo>
                  <a:lnTo>
                    <a:pt x="580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8"/>
            <p:cNvSpPr/>
            <p:nvPr/>
          </p:nvSpPr>
          <p:spPr>
            <a:xfrm>
              <a:off x="527975" y="4742225"/>
              <a:ext cx="613791" cy="55233"/>
            </a:xfrm>
            <a:custGeom>
              <a:rect b="b" l="l" r="r" t="t"/>
              <a:pathLst>
                <a:path extrusionOk="0" h="2117" w="29263">
                  <a:moveTo>
                    <a:pt x="0" y="1"/>
                  </a:moveTo>
                  <a:lnTo>
                    <a:pt x="0" y="2117"/>
                  </a:lnTo>
                  <a:lnTo>
                    <a:pt x="29262" y="2117"/>
                  </a:lnTo>
                  <a:lnTo>
                    <a:pt x="2926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8"/>
            <p:cNvSpPr/>
            <p:nvPr/>
          </p:nvSpPr>
          <p:spPr>
            <a:xfrm>
              <a:off x="527975" y="4820468"/>
              <a:ext cx="428289" cy="55233"/>
            </a:xfrm>
            <a:custGeom>
              <a:rect b="b" l="l" r="r" t="t"/>
              <a:pathLst>
                <a:path extrusionOk="0" h="2117" w="20419">
                  <a:moveTo>
                    <a:pt x="0" y="1"/>
                  </a:moveTo>
                  <a:lnTo>
                    <a:pt x="0" y="2117"/>
                  </a:lnTo>
                  <a:lnTo>
                    <a:pt x="20419" y="2117"/>
                  </a:lnTo>
                  <a:lnTo>
                    <a:pt x="2041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" name="Google Shape;123;p9"/>
          <p:cNvGrpSpPr/>
          <p:nvPr/>
        </p:nvGrpSpPr>
        <p:grpSpPr>
          <a:xfrm>
            <a:off x="0" y="0"/>
            <a:ext cx="9146375" cy="5143500"/>
            <a:chOff x="0" y="0"/>
            <a:chExt cx="9146375" cy="5143500"/>
          </a:xfrm>
        </p:grpSpPr>
        <p:grpSp>
          <p:nvGrpSpPr>
            <p:cNvPr id="124" name="Google Shape;124;p9"/>
            <p:cNvGrpSpPr/>
            <p:nvPr/>
          </p:nvGrpSpPr>
          <p:grpSpPr>
            <a:xfrm>
              <a:off x="0" y="0"/>
              <a:ext cx="9146375" cy="5143500"/>
              <a:chOff x="0" y="0"/>
              <a:chExt cx="9146375" cy="5143500"/>
            </a:xfrm>
          </p:grpSpPr>
          <p:sp>
            <p:nvSpPr>
              <p:cNvPr id="125" name="Google Shape;125;p9"/>
              <p:cNvSpPr/>
              <p:nvPr/>
            </p:nvSpPr>
            <p:spPr>
              <a:xfrm>
                <a:off x="0" y="0"/>
                <a:ext cx="176400" cy="5143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" name="Google Shape;126;p9"/>
              <p:cNvSpPr/>
              <p:nvPr/>
            </p:nvSpPr>
            <p:spPr>
              <a:xfrm>
                <a:off x="8969975" y="0"/>
                <a:ext cx="176400" cy="5143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" name="Google Shape;127;p9"/>
              <p:cNvSpPr/>
              <p:nvPr/>
            </p:nvSpPr>
            <p:spPr>
              <a:xfrm rot="-5400000">
                <a:off x="4448000" y="-4355100"/>
                <a:ext cx="176400" cy="88866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28" name="Google Shape;128;p9"/>
            <p:cNvSpPr/>
            <p:nvPr/>
          </p:nvSpPr>
          <p:spPr>
            <a:xfrm rot="-5400000">
              <a:off x="4440425" y="612000"/>
              <a:ext cx="176400" cy="8886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9" name="Google Shape;129;p9"/>
          <p:cNvSpPr txBox="1"/>
          <p:nvPr>
            <p:ph type="title"/>
          </p:nvPr>
        </p:nvSpPr>
        <p:spPr>
          <a:xfrm>
            <a:off x="1661775" y="1265525"/>
            <a:ext cx="5820300" cy="188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30" name="Google Shape;130;p9"/>
          <p:cNvSpPr txBox="1"/>
          <p:nvPr>
            <p:ph idx="1" type="subTitle"/>
          </p:nvPr>
        </p:nvSpPr>
        <p:spPr>
          <a:xfrm>
            <a:off x="2982675" y="3391975"/>
            <a:ext cx="3178500" cy="325800"/>
          </a:xfrm>
          <a:prstGeom prst="rect">
            <a:avLst/>
          </a:prstGeom>
          <a:solidFill>
            <a:schemeClr val="dk2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0"/>
          <p:cNvSpPr/>
          <p:nvPr>
            <p:ph idx="2" type="pic"/>
          </p:nvPr>
        </p:nvSpPr>
        <p:spPr>
          <a:xfrm>
            <a:off x="125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33" name="Google Shape;133;p10"/>
          <p:cNvSpPr txBox="1"/>
          <p:nvPr>
            <p:ph type="title"/>
          </p:nvPr>
        </p:nvSpPr>
        <p:spPr>
          <a:xfrm>
            <a:off x="1743275" y="4014450"/>
            <a:ext cx="5657400" cy="572700"/>
          </a:xfrm>
          <a:prstGeom prst="rect">
            <a:avLst/>
          </a:prstGeom>
          <a:solidFill>
            <a:schemeClr val="dk2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7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Work Sans SemiBold"/>
              <a:buNone/>
              <a:defRPr sz="3200">
                <a:solidFill>
                  <a:schemeClr val="dk1"/>
                </a:solidFill>
                <a:latin typeface="Work Sans SemiBold"/>
                <a:ea typeface="Work Sans SemiBold"/>
                <a:cs typeface="Work Sans SemiBold"/>
                <a:sym typeface="Work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Work Sans SemiBold"/>
              <a:buNone/>
              <a:defRPr sz="3200">
                <a:solidFill>
                  <a:schemeClr val="dk1"/>
                </a:solidFill>
                <a:latin typeface="Work Sans SemiBold"/>
                <a:ea typeface="Work Sans SemiBold"/>
                <a:cs typeface="Work Sans SemiBold"/>
                <a:sym typeface="Work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Work Sans SemiBold"/>
              <a:buNone/>
              <a:defRPr sz="3200">
                <a:solidFill>
                  <a:schemeClr val="dk1"/>
                </a:solidFill>
                <a:latin typeface="Work Sans SemiBold"/>
                <a:ea typeface="Work Sans SemiBold"/>
                <a:cs typeface="Work Sans SemiBold"/>
                <a:sym typeface="Work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Work Sans SemiBold"/>
              <a:buNone/>
              <a:defRPr sz="3200">
                <a:solidFill>
                  <a:schemeClr val="dk1"/>
                </a:solidFill>
                <a:latin typeface="Work Sans SemiBold"/>
                <a:ea typeface="Work Sans SemiBold"/>
                <a:cs typeface="Work Sans SemiBold"/>
                <a:sym typeface="Work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Work Sans SemiBold"/>
              <a:buNone/>
              <a:defRPr sz="3200">
                <a:solidFill>
                  <a:schemeClr val="dk1"/>
                </a:solidFill>
                <a:latin typeface="Work Sans SemiBold"/>
                <a:ea typeface="Work Sans SemiBold"/>
                <a:cs typeface="Work Sans SemiBold"/>
                <a:sym typeface="Work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Work Sans SemiBold"/>
              <a:buNone/>
              <a:defRPr sz="3200">
                <a:solidFill>
                  <a:schemeClr val="dk1"/>
                </a:solidFill>
                <a:latin typeface="Work Sans SemiBold"/>
                <a:ea typeface="Work Sans SemiBold"/>
                <a:cs typeface="Work Sans SemiBold"/>
                <a:sym typeface="Work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Work Sans SemiBold"/>
              <a:buNone/>
              <a:defRPr sz="3200">
                <a:solidFill>
                  <a:schemeClr val="dk1"/>
                </a:solidFill>
                <a:latin typeface="Work Sans SemiBold"/>
                <a:ea typeface="Work Sans SemiBold"/>
                <a:cs typeface="Work Sans SemiBold"/>
                <a:sym typeface="Work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Work Sans SemiBold"/>
              <a:buNone/>
              <a:defRPr sz="3200">
                <a:solidFill>
                  <a:schemeClr val="dk1"/>
                </a:solidFill>
                <a:latin typeface="Work Sans SemiBold"/>
                <a:ea typeface="Work Sans SemiBold"/>
                <a:cs typeface="Work Sans SemiBold"/>
                <a:sym typeface="Work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Work Sans SemiBold"/>
              <a:buNone/>
              <a:defRPr sz="3200">
                <a:solidFill>
                  <a:schemeClr val="dk1"/>
                </a:solidFill>
                <a:latin typeface="Work Sans SemiBold"/>
                <a:ea typeface="Work Sans SemiBold"/>
                <a:cs typeface="Work Sans SemiBold"/>
                <a:sym typeface="Work Sans SemiBo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Jost"/>
              <a:buChar char="●"/>
              <a:defRPr sz="1200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1pPr>
            <a:lvl2pPr indent="-3048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Jost"/>
              <a:buChar char="○"/>
              <a:defRPr sz="1200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2pPr>
            <a:lvl3pPr indent="-3048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Jost"/>
              <a:buChar char="■"/>
              <a:defRPr sz="1200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3pPr>
            <a:lvl4pPr indent="-3048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Jost"/>
              <a:buChar char="●"/>
              <a:defRPr sz="1200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4pPr>
            <a:lvl5pPr indent="-3048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Jost"/>
              <a:buChar char="○"/>
              <a:defRPr sz="1200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5pPr>
            <a:lvl6pPr indent="-3048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Jost"/>
              <a:buChar char="■"/>
              <a:defRPr sz="1200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6pPr>
            <a:lvl7pPr indent="-3048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Jost"/>
              <a:buChar char="●"/>
              <a:defRPr sz="1200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7pPr>
            <a:lvl8pPr indent="-3048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Jost"/>
              <a:buChar char="○"/>
              <a:defRPr sz="1200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8pPr>
            <a:lvl9pPr indent="-3048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Jost"/>
              <a:buChar char="■"/>
              <a:defRPr sz="1200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4.gif"/><Relationship Id="rId4" Type="http://schemas.openxmlformats.org/officeDocument/2006/relationships/image" Target="../media/image27.png"/><Relationship Id="rId9" Type="http://schemas.openxmlformats.org/officeDocument/2006/relationships/image" Target="../media/image14.png"/><Relationship Id="rId5" Type="http://schemas.openxmlformats.org/officeDocument/2006/relationships/image" Target="../media/image16.png"/><Relationship Id="rId6" Type="http://schemas.openxmlformats.org/officeDocument/2006/relationships/image" Target="../media/image20.png"/><Relationship Id="rId7" Type="http://schemas.openxmlformats.org/officeDocument/2006/relationships/image" Target="../media/image18.png"/><Relationship Id="rId8" Type="http://schemas.openxmlformats.org/officeDocument/2006/relationships/image" Target="../media/image46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5.png"/><Relationship Id="rId4" Type="http://schemas.openxmlformats.org/officeDocument/2006/relationships/image" Target="../media/image35.png"/><Relationship Id="rId5" Type="http://schemas.openxmlformats.org/officeDocument/2006/relationships/image" Target="../media/image38.png"/><Relationship Id="rId6" Type="http://schemas.openxmlformats.org/officeDocument/2006/relationships/image" Target="../media/image3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2.png"/><Relationship Id="rId4" Type="http://schemas.openxmlformats.org/officeDocument/2006/relationships/image" Target="../media/image33.png"/><Relationship Id="rId5" Type="http://schemas.openxmlformats.org/officeDocument/2006/relationships/image" Target="../media/image3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8.png"/><Relationship Id="rId4" Type="http://schemas.openxmlformats.org/officeDocument/2006/relationships/image" Target="../media/image2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2.png"/><Relationship Id="rId4" Type="http://schemas.openxmlformats.org/officeDocument/2006/relationships/image" Target="../media/image44.png"/><Relationship Id="rId5" Type="http://schemas.openxmlformats.org/officeDocument/2006/relationships/image" Target="../media/image4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1.png"/><Relationship Id="rId4" Type="http://schemas.openxmlformats.org/officeDocument/2006/relationships/image" Target="../media/image37.png"/><Relationship Id="rId5" Type="http://schemas.openxmlformats.org/officeDocument/2006/relationships/image" Target="../media/image3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3.jpg"/><Relationship Id="rId4" Type="http://schemas.openxmlformats.org/officeDocument/2006/relationships/image" Target="../media/image4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6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Relationship Id="rId4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1.png"/><Relationship Id="rId4" Type="http://schemas.openxmlformats.org/officeDocument/2006/relationships/image" Target="../media/image2.png"/><Relationship Id="rId9" Type="http://schemas.openxmlformats.org/officeDocument/2006/relationships/image" Target="../media/image8.png"/><Relationship Id="rId5" Type="http://schemas.openxmlformats.org/officeDocument/2006/relationships/image" Target="../media/image13.png"/><Relationship Id="rId6" Type="http://schemas.openxmlformats.org/officeDocument/2006/relationships/image" Target="../media/image9.png"/><Relationship Id="rId7" Type="http://schemas.openxmlformats.org/officeDocument/2006/relationships/image" Target="../media/image31.png"/><Relationship Id="rId8" Type="http://schemas.openxmlformats.org/officeDocument/2006/relationships/image" Target="../media/image1.png"/><Relationship Id="rId11" Type="http://schemas.openxmlformats.org/officeDocument/2006/relationships/image" Target="../media/image12.png"/><Relationship Id="rId10" Type="http://schemas.openxmlformats.org/officeDocument/2006/relationships/image" Target="../media/image10.png"/><Relationship Id="rId13" Type="http://schemas.openxmlformats.org/officeDocument/2006/relationships/image" Target="../media/image15.png"/><Relationship Id="rId12" Type="http://schemas.openxmlformats.org/officeDocument/2006/relationships/image" Target="../media/image11.png"/><Relationship Id="rId15" Type="http://schemas.openxmlformats.org/officeDocument/2006/relationships/image" Target="../media/image6.png"/><Relationship Id="rId14" Type="http://schemas.openxmlformats.org/officeDocument/2006/relationships/image" Target="../media/image3.png"/><Relationship Id="rId17" Type="http://schemas.openxmlformats.org/officeDocument/2006/relationships/image" Target="../media/image4.png"/><Relationship Id="rId16" Type="http://schemas.openxmlformats.org/officeDocument/2006/relationships/image" Target="../media/image5.png"/><Relationship Id="rId19" Type="http://schemas.openxmlformats.org/officeDocument/2006/relationships/image" Target="../media/image34.png"/><Relationship Id="rId18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Relationship Id="rId4" Type="http://schemas.openxmlformats.org/officeDocument/2006/relationships/image" Target="../media/image12.png"/><Relationship Id="rId5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28"/>
          <p:cNvSpPr txBox="1"/>
          <p:nvPr>
            <p:ph type="ctrTitle"/>
          </p:nvPr>
        </p:nvSpPr>
        <p:spPr>
          <a:xfrm>
            <a:off x="713225" y="1879175"/>
            <a:ext cx="3601800" cy="144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LoanSwift Pro</a:t>
            </a:r>
            <a:endParaRPr/>
          </a:p>
        </p:txBody>
      </p:sp>
      <p:sp>
        <p:nvSpPr>
          <p:cNvPr id="450" name="Google Shape;450;p28"/>
          <p:cNvSpPr txBox="1"/>
          <p:nvPr>
            <p:ph idx="1" type="subTitle"/>
          </p:nvPr>
        </p:nvSpPr>
        <p:spPr>
          <a:xfrm>
            <a:off x="814200" y="3391975"/>
            <a:ext cx="3178500" cy="32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Your Fastlane to Financial Freedom</a:t>
            </a:r>
            <a:endParaRPr/>
          </a:p>
        </p:txBody>
      </p:sp>
      <p:grpSp>
        <p:nvGrpSpPr>
          <p:cNvPr id="451" name="Google Shape;451;p28"/>
          <p:cNvGrpSpPr/>
          <p:nvPr/>
        </p:nvGrpSpPr>
        <p:grpSpPr>
          <a:xfrm>
            <a:off x="4896225" y="1076542"/>
            <a:ext cx="3897844" cy="4066951"/>
            <a:chOff x="4896225" y="1076542"/>
            <a:chExt cx="3897844" cy="4066951"/>
          </a:xfrm>
        </p:grpSpPr>
        <p:sp>
          <p:nvSpPr>
            <p:cNvPr id="452" name="Google Shape;452;p28"/>
            <p:cNvSpPr/>
            <p:nvPr/>
          </p:nvSpPr>
          <p:spPr>
            <a:xfrm flipH="1">
              <a:off x="4896225" y="1083250"/>
              <a:ext cx="3819900" cy="38199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28"/>
            <p:cNvSpPr/>
            <p:nvPr/>
          </p:nvSpPr>
          <p:spPr>
            <a:xfrm>
              <a:off x="6028372" y="1344250"/>
              <a:ext cx="2298651" cy="1427395"/>
            </a:xfrm>
            <a:custGeom>
              <a:rect b="b" l="l" r="r" t="t"/>
              <a:pathLst>
                <a:path extrusionOk="0" h="73454" w="118289">
                  <a:moveTo>
                    <a:pt x="5600" y="0"/>
                  </a:moveTo>
                  <a:cubicBezTo>
                    <a:pt x="2508" y="0"/>
                    <a:pt x="1" y="2507"/>
                    <a:pt x="1" y="5559"/>
                  </a:cubicBezTo>
                  <a:lnTo>
                    <a:pt x="1" y="67898"/>
                  </a:lnTo>
                  <a:cubicBezTo>
                    <a:pt x="1" y="70990"/>
                    <a:pt x="2508" y="73453"/>
                    <a:pt x="5600" y="73453"/>
                  </a:cubicBezTo>
                  <a:lnTo>
                    <a:pt x="112729" y="73453"/>
                  </a:lnTo>
                  <a:cubicBezTo>
                    <a:pt x="115821" y="73453"/>
                    <a:pt x="118288" y="70990"/>
                    <a:pt x="118288" y="67898"/>
                  </a:cubicBezTo>
                  <a:lnTo>
                    <a:pt x="118288" y="5559"/>
                  </a:lnTo>
                  <a:cubicBezTo>
                    <a:pt x="118288" y="2507"/>
                    <a:pt x="115821" y="0"/>
                    <a:pt x="11272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28"/>
            <p:cNvSpPr/>
            <p:nvPr/>
          </p:nvSpPr>
          <p:spPr>
            <a:xfrm>
              <a:off x="7138326" y="1524488"/>
              <a:ext cx="975978" cy="975978"/>
            </a:xfrm>
            <a:custGeom>
              <a:rect b="b" l="l" r="r" t="t"/>
              <a:pathLst>
                <a:path extrusionOk="0" h="50224" w="50224">
                  <a:moveTo>
                    <a:pt x="208" y="1"/>
                  </a:moveTo>
                  <a:cubicBezTo>
                    <a:pt x="125" y="1"/>
                    <a:pt x="1" y="84"/>
                    <a:pt x="1" y="211"/>
                  </a:cubicBezTo>
                  <a:cubicBezTo>
                    <a:pt x="1" y="335"/>
                    <a:pt x="125" y="419"/>
                    <a:pt x="208" y="419"/>
                  </a:cubicBezTo>
                  <a:lnTo>
                    <a:pt x="8815" y="419"/>
                  </a:lnTo>
                  <a:lnTo>
                    <a:pt x="12241" y="3845"/>
                  </a:lnTo>
                  <a:cubicBezTo>
                    <a:pt x="5015" y="8234"/>
                    <a:pt x="208" y="16129"/>
                    <a:pt x="208" y="25197"/>
                  </a:cubicBezTo>
                  <a:cubicBezTo>
                    <a:pt x="208" y="39025"/>
                    <a:pt x="11406" y="50223"/>
                    <a:pt x="25194" y="50223"/>
                  </a:cubicBezTo>
                  <a:cubicBezTo>
                    <a:pt x="30793" y="50223"/>
                    <a:pt x="35974" y="48385"/>
                    <a:pt x="40112" y="45253"/>
                  </a:cubicBezTo>
                  <a:lnTo>
                    <a:pt x="25194" y="25197"/>
                  </a:lnTo>
                  <a:lnTo>
                    <a:pt x="50223" y="24863"/>
                  </a:lnTo>
                  <a:cubicBezTo>
                    <a:pt x="50013" y="11198"/>
                    <a:pt x="38899" y="211"/>
                    <a:pt x="25194" y="211"/>
                  </a:cubicBezTo>
                  <a:cubicBezTo>
                    <a:pt x="20598" y="211"/>
                    <a:pt x="16296" y="1465"/>
                    <a:pt x="12619" y="3637"/>
                  </a:cubicBezTo>
                  <a:lnTo>
                    <a:pt x="9026" y="84"/>
                  </a:lnTo>
                  <a:cubicBezTo>
                    <a:pt x="9026" y="44"/>
                    <a:pt x="8942" y="1"/>
                    <a:pt x="889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28"/>
            <p:cNvSpPr/>
            <p:nvPr/>
          </p:nvSpPr>
          <p:spPr>
            <a:xfrm>
              <a:off x="7917789" y="2401406"/>
              <a:ext cx="4023" cy="3245"/>
            </a:xfrm>
            <a:custGeom>
              <a:rect b="b" l="l" r="r" t="t"/>
              <a:pathLst>
                <a:path extrusionOk="0" h="167" w="207">
                  <a:moveTo>
                    <a:pt x="206" y="0"/>
                  </a:moveTo>
                  <a:cubicBezTo>
                    <a:pt x="124" y="44"/>
                    <a:pt x="84" y="83"/>
                    <a:pt x="1" y="127"/>
                  </a:cubicBezTo>
                  <a:lnTo>
                    <a:pt x="1" y="167"/>
                  </a:lnTo>
                  <a:cubicBezTo>
                    <a:pt x="84" y="84"/>
                    <a:pt x="124" y="44"/>
                    <a:pt x="206" y="0"/>
                  </a:cubicBezTo>
                  <a:close/>
                </a:path>
              </a:pathLst>
            </a:custGeom>
            <a:solidFill>
              <a:srgbClr val="4646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28"/>
            <p:cNvSpPr/>
            <p:nvPr/>
          </p:nvSpPr>
          <p:spPr>
            <a:xfrm>
              <a:off x="7713183" y="2049850"/>
              <a:ext cx="486337" cy="522909"/>
            </a:xfrm>
            <a:custGeom>
              <a:rect b="b" l="l" r="r" t="t"/>
              <a:pathLst>
                <a:path extrusionOk="0" h="26909" w="25027">
                  <a:moveTo>
                    <a:pt x="24987" y="1"/>
                  </a:moveTo>
                  <a:lnTo>
                    <a:pt x="1" y="375"/>
                  </a:lnTo>
                  <a:lnTo>
                    <a:pt x="14915" y="20430"/>
                  </a:lnTo>
                  <a:cubicBezTo>
                    <a:pt x="18134" y="18051"/>
                    <a:pt x="20725" y="14915"/>
                    <a:pt x="22480" y="11322"/>
                  </a:cubicBezTo>
                  <a:lnTo>
                    <a:pt x="24067" y="12910"/>
                  </a:lnTo>
                  <a:lnTo>
                    <a:pt x="24067" y="26741"/>
                  </a:lnTo>
                  <a:cubicBezTo>
                    <a:pt x="24067" y="26825"/>
                    <a:pt x="24151" y="26908"/>
                    <a:pt x="24275" y="26908"/>
                  </a:cubicBezTo>
                  <a:cubicBezTo>
                    <a:pt x="24358" y="26908"/>
                    <a:pt x="24485" y="26825"/>
                    <a:pt x="24485" y="26741"/>
                  </a:cubicBezTo>
                  <a:lnTo>
                    <a:pt x="24485" y="12826"/>
                  </a:lnTo>
                  <a:cubicBezTo>
                    <a:pt x="24485" y="12786"/>
                    <a:pt x="24442" y="12742"/>
                    <a:pt x="24402" y="12702"/>
                  </a:cubicBezTo>
                  <a:lnTo>
                    <a:pt x="22647" y="10948"/>
                  </a:lnTo>
                  <a:cubicBezTo>
                    <a:pt x="24151" y="7729"/>
                    <a:pt x="25027" y="4135"/>
                    <a:pt x="25027" y="375"/>
                  </a:cubicBezTo>
                  <a:cubicBezTo>
                    <a:pt x="25027" y="251"/>
                    <a:pt x="25027" y="124"/>
                    <a:pt x="249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28"/>
            <p:cNvSpPr/>
            <p:nvPr/>
          </p:nvSpPr>
          <p:spPr>
            <a:xfrm>
              <a:off x="6911761" y="1504219"/>
              <a:ext cx="207112" cy="56859"/>
            </a:xfrm>
            <a:custGeom>
              <a:rect b="b" l="l" r="r" t="t"/>
              <a:pathLst>
                <a:path extrusionOk="0" h="2926" w="10658">
                  <a:moveTo>
                    <a:pt x="1" y="1"/>
                  </a:moveTo>
                  <a:lnTo>
                    <a:pt x="1" y="2926"/>
                  </a:lnTo>
                  <a:lnTo>
                    <a:pt x="10657" y="2926"/>
                  </a:lnTo>
                  <a:lnTo>
                    <a:pt x="1065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28"/>
            <p:cNvSpPr/>
            <p:nvPr/>
          </p:nvSpPr>
          <p:spPr>
            <a:xfrm>
              <a:off x="7981120" y="2596257"/>
              <a:ext cx="207889" cy="56859"/>
            </a:xfrm>
            <a:custGeom>
              <a:rect b="b" l="l" r="r" t="t"/>
              <a:pathLst>
                <a:path extrusionOk="0" h="2926" w="10698">
                  <a:moveTo>
                    <a:pt x="1" y="0"/>
                  </a:moveTo>
                  <a:lnTo>
                    <a:pt x="1" y="2925"/>
                  </a:lnTo>
                  <a:lnTo>
                    <a:pt x="10697" y="2925"/>
                  </a:lnTo>
                  <a:lnTo>
                    <a:pt x="1069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28"/>
            <p:cNvSpPr/>
            <p:nvPr/>
          </p:nvSpPr>
          <p:spPr>
            <a:xfrm>
              <a:off x="6155889" y="1480648"/>
              <a:ext cx="597608" cy="94209"/>
            </a:xfrm>
            <a:custGeom>
              <a:rect b="b" l="l" r="r" t="t"/>
              <a:pathLst>
                <a:path extrusionOk="0" h="4848" w="30753">
                  <a:moveTo>
                    <a:pt x="0" y="0"/>
                  </a:moveTo>
                  <a:lnTo>
                    <a:pt x="0" y="4847"/>
                  </a:lnTo>
                  <a:lnTo>
                    <a:pt x="30752" y="4847"/>
                  </a:lnTo>
                  <a:lnTo>
                    <a:pt x="3075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28"/>
            <p:cNvSpPr/>
            <p:nvPr/>
          </p:nvSpPr>
          <p:spPr>
            <a:xfrm>
              <a:off x="6155889" y="1632514"/>
              <a:ext cx="453069" cy="47104"/>
            </a:xfrm>
            <a:custGeom>
              <a:rect b="b" l="l" r="r" t="t"/>
              <a:pathLst>
                <a:path extrusionOk="0" h="2424" w="23315">
                  <a:moveTo>
                    <a:pt x="0" y="0"/>
                  </a:moveTo>
                  <a:lnTo>
                    <a:pt x="0" y="2424"/>
                  </a:lnTo>
                  <a:lnTo>
                    <a:pt x="23315" y="2424"/>
                  </a:lnTo>
                  <a:lnTo>
                    <a:pt x="2331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28"/>
            <p:cNvSpPr/>
            <p:nvPr/>
          </p:nvSpPr>
          <p:spPr>
            <a:xfrm>
              <a:off x="6155889" y="1829775"/>
              <a:ext cx="891524" cy="12242"/>
            </a:xfrm>
            <a:custGeom>
              <a:rect b="b" l="l" r="r" t="t"/>
              <a:pathLst>
                <a:path extrusionOk="0" h="630" w="45878">
                  <a:moveTo>
                    <a:pt x="0" y="1"/>
                  </a:moveTo>
                  <a:lnTo>
                    <a:pt x="0" y="629"/>
                  </a:lnTo>
                  <a:lnTo>
                    <a:pt x="45877" y="629"/>
                  </a:lnTo>
                  <a:lnTo>
                    <a:pt x="4587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28"/>
            <p:cNvSpPr/>
            <p:nvPr/>
          </p:nvSpPr>
          <p:spPr>
            <a:xfrm>
              <a:off x="5222150" y="3301022"/>
              <a:ext cx="932119" cy="1220380"/>
            </a:xfrm>
            <a:custGeom>
              <a:rect b="b" l="l" r="r" t="t"/>
              <a:pathLst>
                <a:path extrusionOk="0" h="62801" w="47967">
                  <a:moveTo>
                    <a:pt x="4637" y="0"/>
                  </a:moveTo>
                  <a:cubicBezTo>
                    <a:pt x="2090" y="0"/>
                    <a:pt x="1" y="2090"/>
                    <a:pt x="1" y="4640"/>
                  </a:cubicBezTo>
                  <a:lnTo>
                    <a:pt x="1" y="58161"/>
                  </a:lnTo>
                  <a:cubicBezTo>
                    <a:pt x="1" y="60712"/>
                    <a:pt x="2090" y="62801"/>
                    <a:pt x="4637" y="62801"/>
                  </a:cubicBezTo>
                  <a:lnTo>
                    <a:pt x="43327" y="62801"/>
                  </a:lnTo>
                  <a:cubicBezTo>
                    <a:pt x="45878" y="62801"/>
                    <a:pt x="47967" y="60712"/>
                    <a:pt x="47967" y="58161"/>
                  </a:cubicBezTo>
                  <a:lnTo>
                    <a:pt x="47967" y="4640"/>
                  </a:lnTo>
                  <a:cubicBezTo>
                    <a:pt x="47967" y="2090"/>
                    <a:pt x="45878" y="0"/>
                    <a:pt x="433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28"/>
            <p:cNvSpPr/>
            <p:nvPr/>
          </p:nvSpPr>
          <p:spPr>
            <a:xfrm>
              <a:off x="5339854" y="4094322"/>
              <a:ext cx="678797" cy="65760"/>
            </a:xfrm>
            <a:custGeom>
              <a:rect b="b" l="l" r="r" t="t"/>
              <a:pathLst>
                <a:path extrusionOk="0" h="3384" w="34931">
                  <a:moveTo>
                    <a:pt x="0" y="0"/>
                  </a:moveTo>
                  <a:lnTo>
                    <a:pt x="0" y="3383"/>
                  </a:lnTo>
                  <a:lnTo>
                    <a:pt x="34930" y="3383"/>
                  </a:lnTo>
                  <a:lnTo>
                    <a:pt x="3493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28"/>
            <p:cNvSpPr/>
            <p:nvPr/>
          </p:nvSpPr>
          <p:spPr>
            <a:xfrm>
              <a:off x="5416166" y="4213638"/>
              <a:ext cx="526154" cy="66595"/>
            </a:xfrm>
            <a:custGeom>
              <a:rect b="b" l="l" r="r" t="t"/>
              <a:pathLst>
                <a:path extrusionOk="0" h="3427" w="27076">
                  <a:moveTo>
                    <a:pt x="1" y="1"/>
                  </a:moveTo>
                  <a:lnTo>
                    <a:pt x="1" y="3427"/>
                  </a:lnTo>
                  <a:lnTo>
                    <a:pt x="27076" y="3427"/>
                  </a:lnTo>
                  <a:lnTo>
                    <a:pt x="2707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28"/>
            <p:cNvSpPr/>
            <p:nvPr/>
          </p:nvSpPr>
          <p:spPr>
            <a:xfrm>
              <a:off x="5472229" y="4333810"/>
              <a:ext cx="414107" cy="65818"/>
            </a:xfrm>
            <a:custGeom>
              <a:rect b="b" l="l" r="r" t="t"/>
              <a:pathLst>
                <a:path extrusionOk="0" h="3387" w="21310">
                  <a:moveTo>
                    <a:pt x="1" y="1"/>
                  </a:moveTo>
                  <a:lnTo>
                    <a:pt x="1" y="3387"/>
                  </a:lnTo>
                  <a:lnTo>
                    <a:pt x="21310" y="3387"/>
                  </a:lnTo>
                  <a:lnTo>
                    <a:pt x="2131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28"/>
            <p:cNvSpPr/>
            <p:nvPr/>
          </p:nvSpPr>
          <p:spPr>
            <a:xfrm>
              <a:off x="5929324" y="3581163"/>
              <a:ext cx="130761" cy="389758"/>
            </a:xfrm>
            <a:custGeom>
              <a:rect b="b" l="l" r="r" t="t"/>
              <a:pathLst>
                <a:path extrusionOk="0" h="20057" w="6729">
                  <a:moveTo>
                    <a:pt x="0" y="1"/>
                  </a:moveTo>
                  <a:lnTo>
                    <a:pt x="0" y="20057"/>
                  </a:lnTo>
                  <a:lnTo>
                    <a:pt x="6729" y="20057"/>
                  </a:lnTo>
                  <a:lnTo>
                    <a:pt x="672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28"/>
            <p:cNvSpPr/>
            <p:nvPr/>
          </p:nvSpPr>
          <p:spPr>
            <a:xfrm>
              <a:off x="5771803" y="3625800"/>
              <a:ext cx="129926" cy="345121"/>
            </a:xfrm>
            <a:custGeom>
              <a:rect b="b" l="l" r="r" t="t"/>
              <a:pathLst>
                <a:path extrusionOk="0" h="17760" w="6686">
                  <a:moveTo>
                    <a:pt x="1" y="0"/>
                  </a:moveTo>
                  <a:lnTo>
                    <a:pt x="1" y="17760"/>
                  </a:lnTo>
                  <a:lnTo>
                    <a:pt x="6686" y="17760"/>
                  </a:lnTo>
                  <a:lnTo>
                    <a:pt x="668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28"/>
            <p:cNvSpPr/>
            <p:nvPr/>
          </p:nvSpPr>
          <p:spPr>
            <a:xfrm>
              <a:off x="5613504" y="3676986"/>
              <a:ext cx="129926" cy="293936"/>
            </a:xfrm>
            <a:custGeom>
              <a:rect b="b" l="l" r="r" t="t"/>
              <a:pathLst>
                <a:path extrusionOk="0" h="15126" w="6686">
                  <a:moveTo>
                    <a:pt x="1" y="0"/>
                  </a:moveTo>
                  <a:lnTo>
                    <a:pt x="1" y="15126"/>
                  </a:lnTo>
                  <a:lnTo>
                    <a:pt x="6686" y="15126"/>
                  </a:lnTo>
                  <a:lnTo>
                    <a:pt x="668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28"/>
            <p:cNvSpPr/>
            <p:nvPr/>
          </p:nvSpPr>
          <p:spPr>
            <a:xfrm>
              <a:off x="5455148" y="3581163"/>
              <a:ext cx="129926" cy="389758"/>
            </a:xfrm>
            <a:custGeom>
              <a:rect b="b" l="l" r="r" t="t"/>
              <a:pathLst>
                <a:path extrusionOk="0" h="20057" w="6686">
                  <a:moveTo>
                    <a:pt x="0" y="1"/>
                  </a:moveTo>
                  <a:lnTo>
                    <a:pt x="0" y="20057"/>
                  </a:lnTo>
                  <a:lnTo>
                    <a:pt x="6686" y="20057"/>
                  </a:lnTo>
                  <a:lnTo>
                    <a:pt x="66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28"/>
            <p:cNvSpPr/>
            <p:nvPr/>
          </p:nvSpPr>
          <p:spPr>
            <a:xfrm>
              <a:off x="5296849" y="3720826"/>
              <a:ext cx="129926" cy="250096"/>
            </a:xfrm>
            <a:custGeom>
              <a:rect b="b" l="l" r="r" t="t"/>
              <a:pathLst>
                <a:path extrusionOk="0" h="12870" w="6686">
                  <a:moveTo>
                    <a:pt x="1" y="1"/>
                  </a:moveTo>
                  <a:lnTo>
                    <a:pt x="1" y="12870"/>
                  </a:lnTo>
                  <a:lnTo>
                    <a:pt x="6686" y="12870"/>
                  </a:lnTo>
                  <a:lnTo>
                    <a:pt x="66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28"/>
            <p:cNvSpPr/>
            <p:nvPr/>
          </p:nvSpPr>
          <p:spPr>
            <a:xfrm>
              <a:off x="5307382" y="3608641"/>
              <a:ext cx="708859" cy="173901"/>
            </a:xfrm>
            <a:custGeom>
              <a:rect b="b" l="l" r="r" t="t"/>
              <a:pathLst>
                <a:path extrusionOk="0" h="8949" w="36478">
                  <a:moveTo>
                    <a:pt x="36033" y="0"/>
                  </a:moveTo>
                  <a:cubicBezTo>
                    <a:pt x="35940" y="0"/>
                    <a:pt x="35844" y="32"/>
                    <a:pt x="35766" y="91"/>
                  </a:cubicBezTo>
                  <a:lnTo>
                    <a:pt x="27871" y="7569"/>
                  </a:lnTo>
                  <a:lnTo>
                    <a:pt x="21894" y="2638"/>
                  </a:lnTo>
                  <a:cubicBezTo>
                    <a:pt x="21826" y="2570"/>
                    <a:pt x="21732" y="2540"/>
                    <a:pt x="21641" y="2540"/>
                  </a:cubicBezTo>
                  <a:cubicBezTo>
                    <a:pt x="21565" y="2540"/>
                    <a:pt x="21492" y="2560"/>
                    <a:pt x="21436" y="2598"/>
                  </a:cubicBezTo>
                  <a:lnTo>
                    <a:pt x="17799" y="4811"/>
                  </a:lnTo>
                  <a:lnTo>
                    <a:pt x="13788" y="1428"/>
                  </a:lnTo>
                  <a:cubicBezTo>
                    <a:pt x="13711" y="1376"/>
                    <a:pt x="13617" y="1340"/>
                    <a:pt x="13527" y="1340"/>
                  </a:cubicBezTo>
                  <a:cubicBezTo>
                    <a:pt x="13472" y="1340"/>
                    <a:pt x="13418" y="1353"/>
                    <a:pt x="13370" y="1385"/>
                  </a:cubicBezTo>
                  <a:lnTo>
                    <a:pt x="251" y="8197"/>
                  </a:lnTo>
                  <a:cubicBezTo>
                    <a:pt x="84" y="8321"/>
                    <a:pt x="0" y="8531"/>
                    <a:pt x="84" y="8738"/>
                  </a:cubicBezTo>
                  <a:cubicBezTo>
                    <a:pt x="167" y="8865"/>
                    <a:pt x="294" y="8949"/>
                    <a:pt x="461" y="8949"/>
                  </a:cubicBezTo>
                  <a:cubicBezTo>
                    <a:pt x="501" y="8949"/>
                    <a:pt x="585" y="8949"/>
                    <a:pt x="628" y="8906"/>
                  </a:cubicBezTo>
                  <a:lnTo>
                    <a:pt x="13497" y="2220"/>
                  </a:lnTo>
                  <a:lnTo>
                    <a:pt x="17509" y="5563"/>
                  </a:lnTo>
                  <a:cubicBezTo>
                    <a:pt x="17577" y="5633"/>
                    <a:pt x="17658" y="5665"/>
                    <a:pt x="17746" y="5665"/>
                  </a:cubicBezTo>
                  <a:cubicBezTo>
                    <a:pt x="17817" y="5665"/>
                    <a:pt x="17892" y="5644"/>
                    <a:pt x="17966" y="5606"/>
                  </a:cubicBezTo>
                  <a:lnTo>
                    <a:pt x="21603" y="3434"/>
                  </a:lnTo>
                  <a:lnTo>
                    <a:pt x="27620" y="8404"/>
                  </a:lnTo>
                  <a:cubicBezTo>
                    <a:pt x="27698" y="8463"/>
                    <a:pt x="27784" y="8495"/>
                    <a:pt x="27871" y="8495"/>
                  </a:cubicBezTo>
                  <a:cubicBezTo>
                    <a:pt x="27971" y="8495"/>
                    <a:pt x="28072" y="8453"/>
                    <a:pt x="28161" y="8364"/>
                  </a:cubicBezTo>
                  <a:lnTo>
                    <a:pt x="36311" y="676"/>
                  </a:lnTo>
                  <a:cubicBezTo>
                    <a:pt x="36478" y="509"/>
                    <a:pt x="36478" y="258"/>
                    <a:pt x="36311" y="131"/>
                  </a:cubicBezTo>
                  <a:cubicBezTo>
                    <a:pt x="36243" y="42"/>
                    <a:pt x="36140" y="0"/>
                    <a:pt x="360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28"/>
            <p:cNvSpPr/>
            <p:nvPr/>
          </p:nvSpPr>
          <p:spPr>
            <a:xfrm>
              <a:off x="5978041" y="3576305"/>
              <a:ext cx="69840" cy="69840"/>
            </a:xfrm>
            <a:custGeom>
              <a:rect b="b" l="l" r="r" t="t"/>
              <a:pathLst>
                <a:path extrusionOk="0" h="3594" w="3594">
                  <a:moveTo>
                    <a:pt x="1799" y="0"/>
                  </a:moveTo>
                  <a:cubicBezTo>
                    <a:pt x="796" y="0"/>
                    <a:pt x="0" y="792"/>
                    <a:pt x="0" y="1795"/>
                  </a:cubicBezTo>
                  <a:cubicBezTo>
                    <a:pt x="0" y="2798"/>
                    <a:pt x="796" y="3594"/>
                    <a:pt x="1799" y="3594"/>
                  </a:cubicBezTo>
                  <a:cubicBezTo>
                    <a:pt x="2801" y="3594"/>
                    <a:pt x="3594" y="2798"/>
                    <a:pt x="3594" y="1795"/>
                  </a:cubicBezTo>
                  <a:cubicBezTo>
                    <a:pt x="3594" y="792"/>
                    <a:pt x="2801" y="0"/>
                    <a:pt x="1799" y="0"/>
                  </a:cubicBezTo>
                  <a:close/>
                </a:path>
              </a:pathLst>
            </a:custGeom>
            <a:solidFill>
              <a:srgbClr val="790D0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28"/>
            <p:cNvSpPr/>
            <p:nvPr/>
          </p:nvSpPr>
          <p:spPr>
            <a:xfrm>
              <a:off x="7047401" y="2910503"/>
              <a:ext cx="1228445" cy="1662023"/>
            </a:xfrm>
            <a:custGeom>
              <a:rect b="b" l="l" r="r" t="t"/>
              <a:pathLst>
                <a:path extrusionOk="0" h="85528" w="63216">
                  <a:moveTo>
                    <a:pt x="4680" y="1"/>
                  </a:moveTo>
                  <a:cubicBezTo>
                    <a:pt x="2089" y="1"/>
                    <a:pt x="0" y="2090"/>
                    <a:pt x="0" y="4680"/>
                  </a:cubicBezTo>
                  <a:lnTo>
                    <a:pt x="0" y="80848"/>
                  </a:lnTo>
                  <a:cubicBezTo>
                    <a:pt x="0" y="83438"/>
                    <a:pt x="2089" y="85528"/>
                    <a:pt x="4680" y="85528"/>
                  </a:cubicBezTo>
                  <a:lnTo>
                    <a:pt x="58495" y="85528"/>
                  </a:lnTo>
                  <a:cubicBezTo>
                    <a:pt x="61086" y="85528"/>
                    <a:pt x="63215" y="83438"/>
                    <a:pt x="63215" y="80848"/>
                  </a:cubicBezTo>
                  <a:lnTo>
                    <a:pt x="63215" y="4680"/>
                  </a:lnTo>
                  <a:cubicBezTo>
                    <a:pt x="63215" y="2090"/>
                    <a:pt x="61086" y="1"/>
                    <a:pt x="5849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28"/>
            <p:cNvSpPr/>
            <p:nvPr/>
          </p:nvSpPr>
          <p:spPr>
            <a:xfrm>
              <a:off x="7207312" y="4125958"/>
              <a:ext cx="889115" cy="77963"/>
            </a:xfrm>
            <a:custGeom>
              <a:rect b="b" l="l" r="r" t="t"/>
              <a:pathLst>
                <a:path extrusionOk="0" h="4012" w="45754">
                  <a:moveTo>
                    <a:pt x="1" y="0"/>
                  </a:moveTo>
                  <a:lnTo>
                    <a:pt x="1" y="4011"/>
                  </a:lnTo>
                  <a:lnTo>
                    <a:pt x="45754" y="4011"/>
                  </a:lnTo>
                  <a:lnTo>
                    <a:pt x="4575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28"/>
            <p:cNvSpPr/>
            <p:nvPr/>
          </p:nvSpPr>
          <p:spPr>
            <a:xfrm>
              <a:off x="7207312" y="4263988"/>
              <a:ext cx="785967" cy="77963"/>
            </a:xfrm>
            <a:custGeom>
              <a:rect b="b" l="l" r="r" t="t"/>
              <a:pathLst>
                <a:path extrusionOk="0" h="4012" w="40446">
                  <a:moveTo>
                    <a:pt x="1" y="0"/>
                  </a:moveTo>
                  <a:lnTo>
                    <a:pt x="1" y="4011"/>
                  </a:lnTo>
                  <a:lnTo>
                    <a:pt x="40446" y="4011"/>
                  </a:lnTo>
                  <a:lnTo>
                    <a:pt x="4044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28"/>
            <p:cNvSpPr/>
            <p:nvPr/>
          </p:nvSpPr>
          <p:spPr>
            <a:xfrm>
              <a:off x="7207312" y="4402018"/>
              <a:ext cx="565136" cy="77963"/>
            </a:xfrm>
            <a:custGeom>
              <a:rect b="b" l="l" r="r" t="t"/>
              <a:pathLst>
                <a:path extrusionOk="0" h="4012" w="29082">
                  <a:moveTo>
                    <a:pt x="1" y="0"/>
                  </a:moveTo>
                  <a:lnTo>
                    <a:pt x="1" y="4011"/>
                  </a:lnTo>
                  <a:lnTo>
                    <a:pt x="29081" y="4011"/>
                  </a:lnTo>
                  <a:lnTo>
                    <a:pt x="2908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28"/>
            <p:cNvSpPr/>
            <p:nvPr/>
          </p:nvSpPr>
          <p:spPr>
            <a:xfrm>
              <a:off x="7148859" y="3024961"/>
              <a:ext cx="1024676" cy="644693"/>
            </a:xfrm>
            <a:custGeom>
              <a:rect b="b" l="l" r="r" t="t"/>
              <a:pathLst>
                <a:path extrusionOk="0" h="33176" w="52730">
                  <a:moveTo>
                    <a:pt x="0" y="0"/>
                  </a:moveTo>
                  <a:lnTo>
                    <a:pt x="0" y="33176"/>
                  </a:lnTo>
                  <a:lnTo>
                    <a:pt x="52730" y="33176"/>
                  </a:lnTo>
                  <a:lnTo>
                    <a:pt x="5273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28"/>
            <p:cNvSpPr/>
            <p:nvPr/>
          </p:nvSpPr>
          <p:spPr>
            <a:xfrm>
              <a:off x="7148859" y="3129159"/>
              <a:ext cx="1024676" cy="540496"/>
            </a:xfrm>
            <a:custGeom>
              <a:rect b="b" l="l" r="r" t="t"/>
              <a:pathLst>
                <a:path extrusionOk="0" h="27814" w="52730">
                  <a:moveTo>
                    <a:pt x="6258" y="0"/>
                  </a:moveTo>
                  <a:cubicBezTo>
                    <a:pt x="2109" y="0"/>
                    <a:pt x="0" y="2326"/>
                    <a:pt x="0" y="2326"/>
                  </a:cubicBezTo>
                  <a:lnTo>
                    <a:pt x="0" y="27814"/>
                  </a:lnTo>
                  <a:lnTo>
                    <a:pt x="52730" y="27814"/>
                  </a:lnTo>
                  <a:lnTo>
                    <a:pt x="52730" y="4877"/>
                  </a:lnTo>
                  <a:cubicBezTo>
                    <a:pt x="49001" y="2536"/>
                    <a:pt x="46069" y="1636"/>
                    <a:pt x="43801" y="1636"/>
                  </a:cubicBezTo>
                  <a:cubicBezTo>
                    <a:pt x="39791" y="1636"/>
                    <a:pt x="37857" y="4449"/>
                    <a:pt x="37270" y="7090"/>
                  </a:cubicBezTo>
                  <a:cubicBezTo>
                    <a:pt x="36351" y="11268"/>
                    <a:pt x="35141" y="15780"/>
                    <a:pt x="31588" y="15991"/>
                  </a:cubicBezTo>
                  <a:cubicBezTo>
                    <a:pt x="31405" y="16002"/>
                    <a:pt x="31234" y="16007"/>
                    <a:pt x="31074" y="16007"/>
                  </a:cubicBezTo>
                  <a:cubicBezTo>
                    <a:pt x="28129" y="16007"/>
                    <a:pt x="28862" y="14268"/>
                    <a:pt x="25571" y="13317"/>
                  </a:cubicBezTo>
                  <a:cubicBezTo>
                    <a:pt x="24990" y="13147"/>
                    <a:pt x="24469" y="13081"/>
                    <a:pt x="23990" y="13081"/>
                  </a:cubicBezTo>
                  <a:cubicBezTo>
                    <a:pt x="22373" y="13081"/>
                    <a:pt x="21228" y="13828"/>
                    <a:pt x="19845" y="13828"/>
                  </a:cubicBezTo>
                  <a:cubicBezTo>
                    <a:pt x="19221" y="13828"/>
                    <a:pt x="18547" y="13675"/>
                    <a:pt x="17759" y="13233"/>
                  </a:cubicBezTo>
                  <a:cubicBezTo>
                    <a:pt x="14708" y="11478"/>
                    <a:pt x="15838" y="2159"/>
                    <a:pt x="9527" y="448"/>
                  </a:cubicBezTo>
                  <a:cubicBezTo>
                    <a:pt x="8325" y="129"/>
                    <a:pt x="7235" y="0"/>
                    <a:pt x="625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28"/>
            <p:cNvSpPr/>
            <p:nvPr/>
          </p:nvSpPr>
          <p:spPr>
            <a:xfrm>
              <a:off x="7148859" y="3294434"/>
              <a:ext cx="1024676" cy="375222"/>
            </a:xfrm>
            <a:custGeom>
              <a:rect b="b" l="l" r="r" t="t"/>
              <a:pathLst>
                <a:path extrusionOk="0" h="19309" w="52730">
                  <a:moveTo>
                    <a:pt x="47240" y="1"/>
                  </a:moveTo>
                  <a:cubicBezTo>
                    <a:pt x="46551" y="1"/>
                    <a:pt x="45860" y="98"/>
                    <a:pt x="45209" y="339"/>
                  </a:cubicBezTo>
                  <a:cubicBezTo>
                    <a:pt x="42061" y="1511"/>
                    <a:pt x="38642" y="9814"/>
                    <a:pt x="35928" y="9814"/>
                  </a:cubicBezTo>
                  <a:cubicBezTo>
                    <a:pt x="35832" y="9814"/>
                    <a:pt x="35737" y="9804"/>
                    <a:pt x="35642" y="9782"/>
                  </a:cubicBezTo>
                  <a:cubicBezTo>
                    <a:pt x="33738" y="9378"/>
                    <a:pt x="32630" y="8915"/>
                    <a:pt x="30984" y="8915"/>
                  </a:cubicBezTo>
                  <a:cubicBezTo>
                    <a:pt x="30247" y="8915"/>
                    <a:pt x="29402" y="9008"/>
                    <a:pt x="28329" y="9241"/>
                  </a:cubicBezTo>
                  <a:cubicBezTo>
                    <a:pt x="25443" y="9867"/>
                    <a:pt x="22991" y="12721"/>
                    <a:pt x="20779" y="12721"/>
                  </a:cubicBezTo>
                  <a:cubicBezTo>
                    <a:pt x="20334" y="12721"/>
                    <a:pt x="19898" y="12605"/>
                    <a:pt x="19471" y="12333"/>
                  </a:cubicBezTo>
                  <a:cubicBezTo>
                    <a:pt x="16964" y="10701"/>
                    <a:pt x="15543" y="3598"/>
                    <a:pt x="9654" y="2138"/>
                  </a:cubicBezTo>
                  <a:cubicBezTo>
                    <a:pt x="8912" y="1960"/>
                    <a:pt x="8205" y="1882"/>
                    <a:pt x="7535" y="1882"/>
                  </a:cubicBezTo>
                  <a:cubicBezTo>
                    <a:pt x="2848" y="1882"/>
                    <a:pt x="0" y="5688"/>
                    <a:pt x="0" y="5688"/>
                  </a:cubicBezTo>
                  <a:lnTo>
                    <a:pt x="0" y="19309"/>
                  </a:lnTo>
                  <a:lnTo>
                    <a:pt x="52730" y="19309"/>
                  </a:lnTo>
                  <a:lnTo>
                    <a:pt x="52730" y="1553"/>
                  </a:lnTo>
                  <a:cubicBezTo>
                    <a:pt x="52730" y="1553"/>
                    <a:pt x="50001" y="1"/>
                    <a:pt x="472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28"/>
            <p:cNvSpPr/>
            <p:nvPr/>
          </p:nvSpPr>
          <p:spPr>
            <a:xfrm>
              <a:off x="7545090" y="3790647"/>
              <a:ext cx="64963" cy="64982"/>
            </a:xfrm>
            <a:custGeom>
              <a:rect b="b" l="l" r="r" t="t"/>
              <a:pathLst>
                <a:path extrusionOk="0" h="3344" w="3343">
                  <a:moveTo>
                    <a:pt x="1671" y="1"/>
                  </a:moveTo>
                  <a:cubicBezTo>
                    <a:pt x="752" y="1"/>
                    <a:pt x="0" y="753"/>
                    <a:pt x="0" y="1672"/>
                  </a:cubicBezTo>
                  <a:cubicBezTo>
                    <a:pt x="0" y="2591"/>
                    <a:pt x="752" y="3343"/>
                    <a:pt x="1671" y="3343"/>
                  </a:cubicBezTo>
                  <a:cubicBezTo>
                    <a:pt x="2591" y="3343"/>
                    <a:pt x="3343" y="2591"/>
                    <a:pt x="3343" y="1672"/>
                  </a:cubicBezTo>
                  <a:cubicBezTo>
                    <a:pt x="3343" y="753"/>
                    <a:pt x="2591" y="1"/>
                    <a:pt x="167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28"/>
            <p:cNvSpPr/>
            <p:nvPr/>
          </p:nvSpPr>
          <p:spPr>
            <a:xfrm>
              <a:off x="7545090" y="3939210"/>
              <a:ext cx="64963" cy="64186"/>
            </a:xfrm>
            <a:custGeom>
              <a:rect b="b" l="l" r="r" t="t"/>
              <a:pathLst>
                <a:path extrusionOk="0" h="3303" w="3343">
                  <a:moveTo>
                    <a:pt x="1671" y="0"/>
                  </a:moveTo>
                  <a:cubicBezTo>
                    <a:pt x="752" y="0"/>
                    <a:pt x="0" y="712"/>
                    <a:pt x="0" y="1632"/>
                  </a:cubicBezTo>
                  <a:cubicBezTo>
                    <a:pt x="0" y="2551"/>
                    <a:pt x="752" y="3303"/>
                    <a:pt x="1671" y="3303"/>
                  </a:cubicBezTo>
                  <a:cubicBezTo>
                    <a:pt x="2591" y="3303"/>
                    <a:pt x="3343" y="2551"/>
                    <a:pt x="3343" y="1632"/>
                  </a:cubicBezTo>
                  <a:cubicBezTo>
                    <a:pt x="3343" y="712"/>
                    <a:pt x="2591" y="0"/>
                    <a:pt x="167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28"/>
            <p:cNvSpPr/>
            <p:nvPr/>
          </p:nvSpPr>
          <p:spPr>
            <a:xfrm>
              <a:off x="7670975" y="3799548"/>
              <a:ext cx="410842" cy="47124"/>
            </a:xfrm>
            <a:custGeom>
              <a:rect b="b" l="l" r="r" t="t"/>
              <a:pathLst>
                <a:path extrusionOk="0" h="2425" w="21142">
                  <a:moveTo>
                    <a:pt x="0" y="1"/>
                  </a:moveTo>
                  <a:lnTo>
                    <a:pt x="0" y="2424"/>
                  </a:lnTo>
                  <a:lnTo>
                    <a:pt x="21142" y="2424"/>
                  </a:lnTo>
                  <a:lnTo>
                    <a:pt x="2114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28"/>
            <p:cNvSpPr/>
            <p:nvPr/>
          </p:nvSpPr>
          <p:spPr>
            <a:xfrm>
              <a:off x="7670975" y="3948169"/>
              <a:ext cx="351553" cy="46269"/>
            </a:xfrm>
            <a:custGeom>
              <a:rect b="b" l="l" r="r" t="t"/>
              <a:pathLst>
                <a:path extrusionOk="0" h="2381" w="18091">
                  <a:moveTo>
                    <a:pt x="0" y="1"/>
                  </a:moveTo>
                  <a:lnTo>
                    <a:pt x="0" y="2381"/>
                  </a:lnTo>
                  <a:lnTo>
                    <a:pt x="18090" y="2381"/>
                  </a:lnTo>
                  <a:lnTo>
                    <a:pt x="1809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28"/>
            <p:cNvSpPr/>
            <p:nvPr/>
          </p:nvSpPr>
          <p:spPr>
            <a:xfrm>
              <a:off x="5204292" y="2046604"/>
              <a:ext cx="1131010" cy="1042534"/>
            </a:xfrm>
            <a:custGeom>
              <a:rect b="b" l="l" r="r" t="t"/>
              <a:pathLst>
                <a:path extrusionOk="0" h="53649" w="58202">
                  <a:moveTo>
                    <a:pt x="4095" y="0"/>
                  </a:moveTo>
                  <a:cubicBezTo>
                    <a:pt x="1839" y="0"/>
                    <a:pt x="0" y="1795"/>
                    <a:pt x="0" y="4095"/>
                  </a:cubicBezTo>
                  <a:lnTo>
                    <a:pt x="0" y="49554"/>
                  </a:lnTo>
                  <a:cubicBezTo>
                    <a:pt x="0" y="51810"/>
                    <a:pt x="1839" y="53649"/>
                    <a:pt x="4095" y="53649"/>
                  </a:cubicBezTo>
                  <a:lnTo>
                    <a:pt x="54107" y="53649"/>
                  </a:lnTo>
                  <a:cubicBezTo>
                    <a:pt x="56363" y="53649"/>
                    <a:pt x="58201" y="51810"/>
                    <a:pt x="58201" y="49554"/>
                  </a:cubicBezTo>
                  <a:lnTo>
                    <a:pt x="58201" y="4095"/>
                  </a:lnTo>
                  <a:cubicBezTo>
                    <a:pt x="58201" y="1795"/>
                    <a:pt x="56363" y="0"/>
                    <a:pt x="5410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28"/>
            <p:cNvSpPr/>
            <p:nvPr/>
          </p:nvSpPr>
          <p:spPr>
            <a:xfrm>
              <a:off x="5311463" y="2396509"/>
              <a:ext cx="117722" cy="329672"/>
            </a:xfrm>
            <a:custGeom>
              <a:rect b="b" l="l" r="r" t="t"/>
              <a:pathLst>
                <a:path extrusionOk="0" h="16965" w="6058">
                  <a:moveTo>
                    <a:pt x="1" y="1"/>
                  </a:moveTo>
                  <a:lnTo>
                    <a:pt x="1" y="16965"/>
                  </a:lnTo>
                  <a:lnTo>
                    <a:pt x="6057" y="16965"/>
                  </a:lnTo>
                  <a:lnTo>
                    <a:pt x="605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28"/>
            <p:cNvSpPr/>
            <p:nvPr/>
          </p:nvSpPr>
          <p:spPr>
            <a:xfrm>
              <a:off x="5510356" y="2246333"/>
              <a:ext cx="118558" cy="479847"/>
            </a:xfrm>
            <a:custGeom>
              <a:rect b="b" l="l" r="r" t="t"/>
              <a:pathLst>
                <a:path extrusionOk="0" h="24693" w="6101">
                  <a:moveTo>
                    <a:pt x="1" y="1"/>
                  </a:moveTo>
                  <a:lnTo>
                    <a:pt x="1" y="24693"/>
                  </a:lnTo>
                  <a:lnTo>
                    <a:pt x="6101" y="24693"/>
                  </a:lnTo>
                  <a:lnTo>
                    <a:pt x="610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28"/>
            <p:cNvSpPr/>
            <p:nvPr/>
          </p:nvSpPr>
          <p:spPr>
            <a:xfrm>
              <a:off x="5710104" y="2353524"/>
              <a:ext cx="117780" cy="372657"/>
            </a:xfrm>
            <a:custGeom>
              <a:rect b="b" l="l" r="r" t="t"/>
              <a:pathLst>
                <a:path extrusionOk="0" h="19177" w="6061">
                  <a:moveTo>
                    <a:pt x="0" y="0"/>
                  </a:moveTo>
                  <a:lnTo>
                    <a:pt x="0" y="19177"/>
                  </a:lnTo>
                  <a:lnTo>
                    <a:pt x="6060" y="19177"/>
                  </a:lnTo>
                  <a:lnTo>
                    <a:pt x="6060" y="15918"/>
                  </a:lnTo>
                  <a:cubicBezTo>
                    <a:pt x="5810" y="15209"/>
                    <a:pt x="5599" y="14664"/>
                    <a:pt x="5599" y="14413"/>
                  </a:cubicBezTo>
                  <a:cubicBezTo>
                    <a:pt x="5599" y="14039"/>
                    <a:pt x="5810" y="13578"/>
                    <a:pt x="6060" y="13203"/>
                  </a:cubicBezTo>
                  <a:lnTo>
                    <a:pt x="606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28"/>
            <p:cNvSpPr/>
            <p:nvPr/>
          </p:nvSpPr>
          <p:spPr>
            <a:xfrm>
              <a:off x="5909055" y="2246333"/>
              <a:ext cx="117722" cy="479847"/>
            </a:xfrm>
            <a:custGeom>
              <a:rect b="b" l="l" r="r" t="t"/>
              <a:pathLst>
                <a:path extrusionOk="0" h="24693" w="6058">
                  <a:moveTo>
                    <a:pt x="0" y="1"/>
                  </a:moveTo>
                  <a:lnTo>
                    <a:pt x="0" y="24151"/>
                  </a:lnTo>
                  <a:cubicBezTo>
                    <a:pt x="124" y="24358"/>
                    <a:pt x="208" y="24569"/>
                    <a:pt x="291" y="24693"/>
                  </a:cubicBezTo>
                  <a:lnTo>
                    <a:pt x="6057" y="24693"/>
                  </a:lnTo>
                  <a:lnTo>
                    <a:pt x="605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28"/>
            <p:cNvSpPr/>
            <p:nvPr/>
          </p:nvSpPr>
          <p:spPr>
            <a:xfrm>
              <a:off x="6107949" y="2345401"/>
              <a:ext cx="117780" cy="380780"/>
            </a:xfrm>
            <a:custGeom>
              <a:rect b="b" l="l" r="r" t="t"/>
              <a:pathLst>
                <a:path extrusionOk="0" h="19595" w="6061">
                  <a:moveTo>
                    <a:pt x="0" y="0"/>
                  </a:moveTo>
                  <a:lnTo>
                    <a:pt x="0" y="19595"/>
                  </a:lnTo>
                  <a:lnTo>
                    <a:pt x="6061" y="19595"/>
                  </a:lnTo>
                  <a:lnTo>
                    <a:pt x="606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28"/>
            <p:cNvSpPr/>
            <p:nvPr/>
          </p:nvSpPr>
          <p:spPr>
            <a:xfrm>
              <a:off x="5498988" y="2826068"/>
              <a:ext cx="733227" cy="50350"/>
            </a:xfrm>
            <a:custGeom>
              <a:rect b="b" l="l" r="r" t="t"/>
              <a:pathLst>
                <a:path extrusionOk="0" h="2591" w="37732">
                  <a:moveTo>
                    <a:pt x="1" y="0"/>
                  </a:moveTo>
                  <a:lnTo>
                    <a:pt x="1" y="2591"/>
                  </a:lnTo>
                  <a:lnTo>
                    <a:pt x="37732" y="2591"/>
                  </a:lnTo>
                  <a:lnTo>
                    <a:pt x="3773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28"/>
            <p:cNvSpPr/>
            <p:nvPr/>
          </p:nvSpPr>
          <p:spPr>
            <a:xfrm>
              <a:off x="5628895" y="2901545"/>
              <a:ext cx="603321" cy="51205"/>
            </a:xfrm>
            <a:custGeom>
              <a:rect b="b" l="l" r="r" t="t"/>
              <a:pathLst>
                <a:path extrusionOk="0" h="2635" w="31047">
                  <a:moveTo>
                    <a:pt x="1" y="1"/>
                  </a:moveTo>
                  <a:lnTo>
                    <a:pt x="1" y="2634"/>
                  </a:lnTo>
                  <a:lnTo>
                    <a:pt x="31047" y="2634"/>
                  </a:lnTo>
                  <a:lnTo>
                    <a:pt x="3104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28"/>
            <p:cNvSpPr/>
            <p:nvPr/>
          </p:nvSpPr>
          <p:spPr>
            <a:xfrm>
              <a:off x="5680081" y="1684477"/>
              <a:ext cx="340185" cy="344286"/>
            </a:xfrm>
            <a:custGeom>
              <a:rect b="b" l="l" r="r" t="t"/>
              <a:pathLst>
                <a:path extrusionOk="0" h="17717" w="17506">
                  <a:moveTo>
                    <a:pt x="16754" y="1"/>
                  </a:moveTo>
                  <a:cubicBezTo>
                    <a:pt x="16420" y="1"/>
                    <a:pt x="16129" y="208"/>
                    <a:pt x="16045" y="542"/>
                  </a:cubicBezTo>
                  <a:lnTo>
                    <a:pt x="542" y="542"/>
                  </a:lnTo>
                  <a:lnTo>
                    <a:pt x="542" y="16252"/>
                  </a:lnTo>
                  <a:cubicBezTo>
                    <a:pt x="252" y="16336"/>
                    <a:pt x="1" y="16630"/>
                    <a:pt x="1" y="16964"/>
                  </a:cubicBezTo>
                  <a:cubicBezTo>
                    <a:pt x="1" y="17382"/>
                    <a:pt x="335" y="17716"/>
                    <a:pt x="753" y="17716"/>
                  </a:cubicBezTo>
                  <a:cubicBezTo>
                    <a:pt x="1127" y="17716"/>
                    <a:pt x="1462" y="17382"/>
                    <a:pt x="1462" y="16964"/>
                  </a:cubicBezTo>
                  <a:cubicBezTo>
                    <a:pt x="1462" y="16630"/>
                    <a:pt x="1254" y="16336"/>
                    <a:pt x="920" y="16252"/>
                  </a:cubicBezTo>
                  <a:lnTo>
                    <a:pt x="920" y="920"/>
                  </a:lnTo>
                  <a:lnTo>
                    <a:pt x="16045" y="920"/>
                  </a:lnTo>
                  <a:cubicBezTo>
                    <a:pt x="16129" y="1254"/>
                    <a:pt x="16420" y="1461"/>
                    <a:pt x="16754" y="1461"/>
                  </a:cubicBezTo>
                  <a:cubicBezTo>
                    <a:pt x="17172" y="1461"/>
                    <a:pt x="17506" y="1127"/>
                    <a:pt x="17506" y="753"/>
                  </a:cubicBezTo>
                  <a:cubicBezTo>
                    <a:pt x="17506" y="335"/>
                    <a:pt x="17172" y="1"/>
                    <a:pt x="167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28"/>
            <p:cNvSpPr/>
            <p:nvPr/>
          </p:nvSpPr>
          <p:spPr>
            <a:xfrm>
              <a:off x="8290449" y="2521558"/>
              <a:ext cx="112067" cy="885869"/>
            </a:xfrm>
            <a:custGeom>
              <a:rect b="b" l="l" r="r" t="t"/>
              <a:pathLst>
                <a:path extrusionOk="0" h="45587" w="5767">
                  <a:moveTo>
                    <a:pt x="3009" y="0"/>
                  </a:moveTo>
                  <a:cubicBezTo>
                    <a:pt x="2591" y="0"/>
                    <a:pt x="2300" y="335"/>
                    <a:pt x="2300" y="752"/>
                  </a:cubicBezTo>
                  <a:cubicBezTo>
                    <a:pt x="2300" y="1130"/>
                    <a:pt x="2591" y="1464"/>
                    <a:pt x="3009" y="1464"/>
                  </a:cubicBezTo>
                  <a:cubicBezTo>
                    <a:pt x="3343" y="1464"/>
                    <a:pt x="3637" y="1254"/>
                    <a:pt x="3721" y="920"/>
                  </a:cubicBezTo>
                  <a:lnTo>
                    <a:pt x="5348" y="920"/>
                  </a:lnTo>
                  <a:lnTo>
                    <a:pt x="5348" y="44624"/>
                  </a:lnTo>
                  <a:lnTo>
                    <a:pt x="1421" y="44624"/>
                  </a:lnTo>
                  <a:cubicBezTo>
                    <a:pt x="1337" y="44333"/>
                    <a:pt x="1046" y="44082"/>
                    <a:pt x="712" y="44082"/>
                  </a:cubicBezTo>
                  <a:cubicBezTo>
                    <a:pt x="294" y="44082"/>
                    <a:pt x="0" y="44417"/>
                    <a:pt x="0" y="44834"/>
                  </a:cubicBezTo>
                  <a:cubicBezTo>
                    <a:pt x="0" y="45252"/>
                    <a:pt x="294" y="45587"/>
                    <a:pt x="712" y="45587"/>
                  </a:cubicBezTo>
                  <a:cubicBezTo>
                    <a:pt x="1046" y="45587"/>
                    <a:pt x="1337" y="45336"/>
                    <a:pt x="1421" y="45042"/>
                  </a:cubicBezTo>
                  <a:lnTo>
                    <a:pt x="5766" y="45042"/>
                  </a:lnTo>
                  <a:lnTo>
                    <a:pt x="5766" y="545"/>
                  </a:lnTo>
                  <a:lnTo>
                    <a:pt x="3721" y="545"/>
                  </a:lnTo>
                  <a:cubicBezTo>
                    <a:pt x="3637" y="211"/>
                    <a:pt x="3343" y="0"/>
                    <a:pt x="30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28"/>
            <p:cNvSpPr/>
            <p:nvPr/>
          </p:nvSpPr>
          <p:spPr>
            <a:xfrm>
              <a:off x="5680081" y="3102129"/>
              <a:ext cx="28410" cy="179420"/>
            </a:xfrm>
            <a:custGeom>
              <a:rect b="b" l="l" r="r" t="t"/>
              <a:pathLst>
                <a:path extrusionOk="0" h="9233" w="1462">
                  <a:moveTo>
                    <a:pt x="753" y="0"/>
                  </a:moveTo>
                  <a:cubicBezTo>
                    <a:pt x="335" y="0"/>
                    <a:pt x="1" y="335"/>
                    <a:pt x="1" y="753"/>
                  </a:cubicBezTo>
                  <a:cubicBezTo>
                    <a:pt x="1" y="1087"/>
                    <a:pt x="252" y="1337"/>
                    <a:pt x="542" y="1461"/>
                  </a:cubicBezTo>
                  <a:lnTo>
                    <a:pt x="542" y="7812"/>
                  </a:lnTo>
                  <a:cubicBezTo>
                    <a:pt x="252" y="7896"/>
                    <a:pt x="1" y="8146"/>
                    <a:pt x="1" y="8481"/>
                  </a:cubicBezTo>
                  <a:cubicBezTo>
                    <a:pt x="1" y="8898"/>
                    <a:pt x="335" y="9233"/>
                    <a:pt x="753" y="9233"/>
                  </a:cubicBezTo>
                  <a:cubicBezTo>
                    <a:pt x="1127" y="9233"/>
                    <a:pt x="1462" y="8898"/>
                    <a:pt x="1462" y="8481"/>
                  </a:cubicBezTo>
                  <a:cubicBezTo>
                    <a:pt x="1462" y="8146"/>
                    <a:pt x="1254" y="7896"/>
                    <a:pt x="920" y="7812"/>
                  </a:cubicBezTo>
                  <a:lnTo>
                    <a:pt x="920" y="1461"/>
                  </a:lnTo>
                  <a:cubicBezTo>
                    <a:pt x="1254" y="1337"/>
                    <a:pt x="1462" y="1087"/>
                    <a:pt x="1462" y="753"/>
                  </a:cubicBezTo>
                  <a:cubicBezTo>
                    <a:pt x="1462" y="335"/>
                    <a:pt x="1127" y="0"/>
                    <a:pt x="7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28"/>
            <p:cNvSpPr/>
            <p:nvPr/>
          </p:nvSpPr>
          <p:spPr>
            <a:xfrm>
              <a:off x="6601616" y="2727000"/>
              <a:ext cx="204624" cy="659325"/>
            </a:xfrm>
            <a:custGeom>
              <a:rect b="b" l="l" r="r" t="t"/>
              <a:pathLst>
                <a:path extrusionOk="0" h="33929" w="10530">
                  <a:moveTo>
                    <a:pt x="10155" y="1"/>
                  </a:moveTo>
                  <a:cubicBezTo>
                    <a:pt x="10155" y="1"/>
                    <a:pt x="4930" y="335"/>
                    <a:pt x="2133" y="4848"/>
                  </a:cubicBezTo>
                  <a:cubicBezTo>
                    <a:pt x="84" y="8107"/>
                    <a:pt x="0" y="19054"/>
                    <a:pt x="545" y="24609"/>
                  </a:cubicBezTo>
                  <a:cubicBezTo>
                    <a:pt x="1086" y="30168"/>
                    <a:pt x="3219" y="33928"/>
                    <a:pt x="3219" y="33928"/>
                  </a:cubicBezTo>
                  <a:cubicBezTo>
                    <a:pt x="3219" y="33928"/>
                    <a:pt x="2133" y="25822"/>
                    <a:pt x="3760" y="19304"/>
                  </a:cubicBezTo>
                  <a:cubicBezTo>
                    <a:pt x="5348" y="12743"/>
                    <a:pt x="10529" y="5934"/>
                    <a:pt x="10529" y="5934"/>
                  </a:cubicBezTo>
                  <a:lnTo>
                    <a:pt x="1015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28"/>
            <p:cNvSpPr/>
            <p:nvPr/>
          </p:nvSpPr>
          <p:spPr>
            <a:xfrm>
              <a:off x="6731523" y="2892644"/>
              <a:ext cx="564339" cy="508296"/>
            </a:xfrm>
            <a:custGeom>
              <a:rect b="b" l="l" r="r" t="t"/>
              <a:pathLst>
                <a:path extrusionOk="0" h="26157" w="29041">
                  <a:moveTo>
                    <a:pt x="26240" y="1"/>
                  </a:moveTo>
                  <a:cubicBezTo>
                    <a:pt x="26239" y="1"/>
                    <a:pt x="19220" y="709"/>
                    <a:pt x="17509" y="1421"/>
                  </a:cubicBezTo>
                  <a:cubicBezTo>
                    <a:pt x="15754" y="2130"/>
                    <a:pt x="9777" y="5934"/>
                    <a:pt x="8149" y="8273"/>
                  </a:cubicBezTo>
                  <a:cubicBezTo>
                    <a:pt x="6518" y="10653"/>
                    <a:pt x="2591" y="21142"/>
                    <a:pt x="2300" y="22312"/>
                  </a:cubicBezTo>
                  <a:cubicBezTo>
                    <a:pt x="2006" y="23482"/>
                    <a:pt x="0" y="26156"/>
                    <a:pt x="0" y="26156"/>
                  </a:cubicBezTo>
                  <a:lnTo>
                    <a:pt x="11993" y="23355"/>
                  </a:lnTo>
                  <a:lnTo>
                    <a:pt x="11993" y="25779"/>
                  </a:lnTo>
                  <a:cubicBezTo>
                    <a:pt x="13832" y="25361"/>
                    <a:pt x="17759" y="22312"/>
                    <a:pt x="17759" y="22312"/>
                  </a:cubicBezTo>
                  <a:cubicBezTo>
                    <a:pt x="18595" y="23105"/>
                    <a:pt x="19220" y="26156"/>
                    <a:pt x="19220" y="26156"/>
                  </a:cubicBezTo>
                  <a:cubicBezTo>
                    <a:pt x="20139" y="25361"/>
                    <a:pt x="20641" y="22018"/>
                    <a:pt x="20641" y="22018"/>
                  </a:cubicBezTo>
                  <a:cubicBezTo>
                    <a:pt x="21102" y="23817"/>
                    <a:pt x="23900" y="25906"/>
                    <a:pt x="23900" y="25906"/>
                  </a:cubicBezTo>
                  <a:cubicBezTo>
                    <a:pt x="23692" y="24525"/>
                    <a:pt x="24234" y="19555"/>
                    <a:pt x="24234" y="19555"/>
                  </a:cubicBezTo>
                  <a:cubicBezTo>
                    <a:pt x="25738" y="21266"/>
                    <a:pt x="29041" y="22563"/>
                    <a:pt x="29041" y="22563"/>
                  </a:cubicBezTo>
                  <a:cubicBezTo>
                    <a:pt x="25989" y="19638"/>
                    <a:pt x="25280" y="11322"/>
                    <a:pt x="25905" y="7521"/>
                  </a:cubicBezTo>
                  <a:cubicBezTo>
                    <a:pt x="26574" y="3677"/>
                    <a:pt x="26240" y="1"/>
                    <a:pt x="262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28"/>
            <p:cNvSpPr/>
            <p:nvPr/>
          </p:nvSpPr>
          <p:spPr>
            <a:xfrm>
              <a:off x="6731523" y="3039322"/>
              <a:ext cx="564339" cy="361619"/>
            </a:xfrm>
            <a:custGeom>
              <a:rect b="b" l="l" r="r" t="t"/>
              <a:pathLst>
                <a:path extrusionOk="0" h="18609" w="29041">
                  <a:moveTo>
                    <a:pt x="28806" y="14918"/>
                  </a:moveTo>
                  <a:cubicBezTo>
                    <a:pt x="28885" y="14955"/>
                    <a:pt x="28963" y="14988"/>
                    <a:pt x="29041" y="15015"/>
                  </a:cubicBezTo>
                  <a:cubicBezTo>
                    <a:pt x="29041" y="15015"/>
                    <a:pt x="28955" y="14982"/>
                    <a:pt x="28806" y="14918"/>
                  </a:cubicBezTo>
                  <a:close/>
                  <a:moveTo>
                    <a:pt x="17417" y="1"/>
                  </a:moveTo>
                  <a:cubicBezTo>
                    <a:pt x="17267" y="1"/>
                    <a:pt x="17164" y="17"/>
                    <a:pt x="17131" y="57"/>
                  </a:cubicBezTo>
                  <a:cubicBezTo>
                    <a:pt x="17007" y="224"/>
                    <a:pt x="10573" y="3189"/>
                    <a:pt x="5599" y="6030"/>
                  </a:cubicBezTo>
                  <a:cubicBezTo>
                    <a:pt x="4055" y="9750"/>
                    <a:pt x="2467" y="14012"/>
                    <a:pt x="2300" y="14764"/>
                  </a:cubicBezTo>
                  <a:cubicBezTo>
                    <a:pt x="2006" y="15934"/>
                    <a:pt x="0" y="18608"/>
                    <a:pt x="0" y="18608"/>
                  </a:cubicBezTo>
                  <a:lnTo>
                    <a:pt x="11993" y="15807"/>
                  </a:lnTo>
                  <a:lnTo>
                    <a:pt x="11993" y="18231"/>
                  </a:lnTo>
                  <a:cubicBezTo>
                    <a:pt x="13832" y="17813"/>
                    <a:pt x="17759" y="14764"/>
                    <a:pt x="17759" y="14764"/>
                  </a:cubicBezTo>
                  <a:cubicBezTo>
                    <a:pt x="18595" y="15557"/>
                    <a:pt x="19220" y="18608"/>
                    <a:pt x="19220" y="18608"/>
                  </a:cubicBezTo>
                  <a:cubicBezTo>
                    <a:pt x="20139" y="17813"/>
                    <a:pt x="20641" y="14470"/>
                    <a:pt x="20641" y="14470"/>
                  </a:cubicBezTo>
                  <a:cubicBezTo>
                    <a:pt x="21102" y="16269"/>
                    <a:pt x="23900" y="18358"/>
                    <a:pt x="23900" y="18358"/>
                  </a:cubicBezTo>
                  <a:cubicBezTo>
                    <a:pt x="23692" y="16977"/>
                    <a:pt x="24234" y="12007"/>
                    <a:pt x="24234" y="12007"/>
                  </a:cubicBezTo>
                  <a:cubicBezTo>
                    <a:pt x="25497" y="13443"/>
                    <a:pt x="28026" y="14588"/>
                    <a:pt x="28806" y="14918"/>
                  </a:cubicBezTo>
                  <a:lnTo>
                    <a:pt x="28806" y="14918"/>
                  </a:lnTo>
                  <a:cubicBezTo>
                    <a:pt x="26359" y="13761"/>
                    <a:pt x="23664" y="7977"/>
                    <a:pt x="22773" y="6157"/>
                  </a:cubicBezTo>
                  <a:cubicBezTo>
                    <a:pt x="21854" y="4275"/>
                    <a:pt x="20350" y="475"/>
                    <a:pt x="20350" y="475"/>
                  </a:cubicBezTo>
                  <a:cubicBezTo>
                    <a:pt x="20350" y="475"/>
                    <a:pt x="18217" y="1"/>
                    <a:pt x="174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28"/>
            <p:cNvSpPr/>
            <p:nvPr/>
          </p:nvSpPr>
          <p:spPr>
            <a:xfrm>
              <a:off x="6763218" y="3199253"/>
              <a:ext cx="300426" cy="345257"/>
            </a:xfrm>
            <a:custGeom>
              <a:rect b="b" l="l" r="r" t="t"/>
              <a:pathLst>
                <a:path extrusionOk="0" h="17767" w="15460">
                  <a:moveTo>
                    <a:pt x="14559" y="0"/>
                  </a:moveTo>
                  <a:cubicBezTo>
                    <a:pt x="13059" y="0"/>
                    <a:pt x="8942" y="474"/>
                    <a:pt x="8942" y="474"/>
                  </a:cubicBezTo>
                  <a:lnTo>
                    <a:pt x="4052" y="3359"/>
                  </a:lnTo>
                  <a:lnTo>
                    <a:pt x="2464" y="7243"/>
                  </a:lnTo>
                  <a:cubicBezTo>
                    <a:pt x="2464" y="7243"/>
                    <a:pt x="709" y="12173"/>
                    <a:pt x="375" y="13176"/>
                  </a:cubicBezTo>
                  <a:cubicBezTo>
                    <a:pt x="0" y="14179"/>
                    <a:pt x="168" y="16479"/>
                    <a:pt x="1294" y="17271"/>
                  </a:cubicBezTo>
                  <a:cubicBezTo>
                    <a:pt x="1779" y="17644"/>
                    <a:pt x="2671" y="17767"/>
                    <a:pt x="3622" y="17767"/>
                  </a:cubicBezTo>
                  <a:cubicBezTo>
                    <a:pt x="4803" y="17767"/>
                    <a:pt x="6075" y="17577"/>
                    <a:pt x="6769" y="17438"/>
                  </a:cubicBezTo>
                  <a:cubicBezTo>
                    <a:pt x="8023" y="17187"/>
                    <a:pt x="13662" y="13387"/>
                    <a:pt x="13662" y="13387"/>
                  </a:cubicBezTo>
                  <a:cubicBezTo>
                    <a:pt x="13662" y="13387"/>
                    <a:pt x="14541" y="5739"/>
                    <a:pt x="14875" y="4318"/>
                  </a:cubicBezTo>
                  <a:cubicBezTo>
                    <a:pt x="15249" y="2898"/>
                    <a:pt x="15460" y="307"/>
                    <a:pt x="15082" y="56"/>
                  </a:cubicBezTo>
                  <a:cubicBezTo>
                    <a:pt x="15029" y="17"/>
                    <a:pt x="14840" y="0"/>
                    <a:pt x="14559" y="0"/>
                  </a:cubicBezTo>
                  <a:close/>
                </a:path>
              </a:pathLst>
            </a:custGeom>
            <a:solidFill>
              <a:srgbClr val="AC69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28"/>
            <p:cNvSpPr/>
            <p:nvPr/>
          </p:nvSpPr>
          <p:spPr>
            <a:xfrm>
              <a:off x="6639801" y="2740662"/>
              <a:ext cx="501786" cy="611444"/>
            </a:xfrm>
            <a:custGeom>
              <a:rect b="b" l="l" r="r" t="t"/>
              <a:pathLst>
                <a:path extrusionOk="0" h="31465" w="25822">
                  <a:moveTo>
                    <a:pt x="13686" y="1"/>
                  </a:moveTo>
                  <a:cubicBezTo>
                    <a:pt x="9119" y="1"/>
                    <a:pt x="4823" y="2860"/>
                    <a:pt x="1879" y="10202"/>
                  </a:cubicBezTo>
                  <a:cubicBezTo>
                    <a:pt x="1879" y="10202"/>
                    <a:pt x="1378" y="11873"/>
                    <a:pt x="1294" y="13210"/>
                  </a:cubicBezTo>
                  <a:cubicBezTo>
                    <a:pt x="1170" y="14507"/>
                    <a:pt x="1003" y="16011"/>
                    <a:pt x="585" y="17515"/>
                  </a:cubicBezTo>
                  <a:cubicBezTo>
                    <a:pt x="208" y="18769"/>
                    <a:pt x="1" y="21733"/>
                    <a:pt x="251" y="23615"/>
                  </a:cubicBezTo>
                  <a:cubicBezTo>
                    <a:pt x="502" y="25494"/>
                    <a:pt x="1672" y="28753"/>
                    <a:pt x="1755" y="29421"/>
                  </a:cubicBezTo>
                  <a:cubicBezTo>
                    <a:pt x="1795" y="30050"/>
                    <a:pt x="2090" y="30257"/>
                    <a:pt x="2591" y="30591"/>
                  </a:cubicBezTo>
                  <a:cubicBezTo>
                    <a:pt x="3011" y="30838"/>
                    <a:pt x="7156" y="31464"/>
                    <a:pt x="10455" y="31464"/>
                  </a:cubicBezTo>
                  <a:cubicBezTo>
                    <a:pt x="11093" y="31464"/>
                    <a:pt x="11699" y="31441"/>
                    <a:pt x="12241" y="31387"/>
                  </a:cubicBezTo>
                  <a:cubicBezTo>
                    <a:pt x="15627" y="31009"/>
                    <a:pt x="18508" y="28335"/>
                    <a:pt x="20223" y="26162"/>
                  </a:cubicBezTo>
                  <a:cubicBezTo>
                    <a:pt x="21978" y="23950"/>
                    <a:pt x="23566" y="17722"/>
                    <a:pt x="24191" y="14714"/>
                  </a:cubicBezTo>
                  <a:cubicBezTo>
                    <a:pt x="24819" y="11706"/>
                    <a:pt x="25822" y="4185"/>
                    <a:pt x="19304" y="1304"/>
                  </a:cubicBezTo>
                  <a:cubicBezTo>
                    <a:pt x="17435" y="471"/>
                    <a:pt x="15538" y="1"/>
                    <a:pt x="13686" y="1"/>
                  </a:cubicBezTo>
                  <a:close/>
                </a:path>
              </a:pathLst>
            </a:custGeom>
            <a:solidFill>
              <a:srgbClr val="C57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28"/>
            <p:cNvSpPr/>
            <p:nvPr/>
          </p:nvSpPr>
          <p:spPr>
            <a:xfrm>
              <a:off x="6660905" y="2663125"/>
              <a:ext cx="586240" cy="701241"/>
            </a:xfrm>
            <a:custGeom>
              <a:rect b="b" l="l" r="r" t="t"/>
              <a:pathLst>
                <a:path extrusionOk="0" h="36086" w="30168">
                  <a:moveTo>
                    <a:pt x="15712" y="0"/>
                  </a:moveTo>
                  <a:cubicBezTo>
                    <a:pt x="11762" y="0"/>
                    <a:pt x="7544" y="1127"/>
                    <a:pt x="5600" y="4541"/>
                  </a:cubicBezTo>
                  <a:lnTo>
                    <a:pt x="836" y="10013"/>
                  </a:lnTo>
                  <a:lnTo>
                    <a:pt x="1" y="14526"/>
                  </a:lnTo>
                  <a:cubicBezTo>
                    <a:pt x="1" y="14526"/>
                    <a:pt x="3718" y="11227"/>
                    <a:pt x="6475" y="10224"/>
                  </a:cubicBezTo>
                  <a:cubicBezTo>
                    <a:pt x="6937" y="11517"/>
                    <a:pt x="7729" y="12854"/>
                    <a:pt x="8899" y="13984"/>
                  </a:cubicBezTo>
                  <a:cubicBezTo>
                    <a:pt x="11406" y="16408"/>
                    <a:pt x="15878" y="18203"/>
                    <a:pt x="19304" y="19205"/>
                  </a:cubicBezTo>
                  <a:cubicBezTo>
                    <a:pt x="19344" y="21295"/>
                    <a:pt x="19221" y="30570"/>
                    <a:pt x="15627" y="36085"/>
                  </a:cubicBezTo>
                  <a:cubicBezTo>
                    <a:pt x="15627" y="36085"/>
                    <a:pt x="22520" y="30821"/>
                    <a:pt x="23940" y="20084"/>
                  </a:cubicBezTo>
                  <a:cubicBezTo>
                    <a:pt x="26447" y="19707"/>
                    <a:pt x="30168" y="15823"/>
                    <a:pt x="29874" y="11812"/>
                  </a:cubicBezTo>
                  <a:cubicBezTo>
                    <a:pt x="29583" y="7506"/>
                    <a:pt x="26782" y="3328"/>
                    <a:pt x="23148" y="1450"/>
                  </a:cubicBezTo>
                  <a:cubicBezTo>
                    <a:pt x="21575" y="654"/>
                    <a:pt x="18722" y="0"/>
                    <a:pt x="157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28"/>
            <p:cNvSpPr/>
            <p:nvPr/>
          </p:nvSpPr>
          <p:spPr>
            <a:xfrm>
              <a:off x="5763680" y="3156890"/>
              <a:ext cx="919973" cy="718614"/>
            </a:xfrm>
            <a:custGeom>
              <a:rect b="b" l="l" r="r" t="t"/>
              <a:pathLst>
                <a:path extrusionOk="0" h="36980" w="47342">
                  <a:moveTo>
                    <a:pt x="12597" y="1"/>
                  </a:moveTo>
                  <a:cubicBezTo>
                    <a:pt x="10627" y="1"/>
                    <a:pt x="2722" y="1186"/>
                    <a:pt x="1465" y="2113"/>
                  </a:cubicBezTo>
                  <a:cubicBezTo>
                    <a:pt x="1" y="3199"/>
                    <a:pt x="3510" y="34827"/>
                    <a:pt x="3888" y="35412"/>
                  </a:cubicBezTo>
                  <a:cubicBezTo>
                    <a:pt x="4263" y="36040"/>
                    <a:pt x="6395" y="36708"/>
                    <a:pt x="7398" y="36959"/>
                  </a:cubicBezTo>
                  <a:cubicBezTo>
                    <a:pt x="7466" y="36973"/>
                    <a:pt x="7642" y="36980"/>
                    <a:pt x="7910" y="36980"/>
                  </a:cubicBezTo>
                  <a:cubicBezTo>
                    <a:pt x="11589" y="36980"/>
                    <a:pt x="32674" y="35746"/>
                    <a:pt x="32674" y="35746"/>
                  </a:cubicBezTo>
                  <a:cubicBezTo>
                    <a:pt x="32674" y="35746"/>
                    <a:pt x="45126" y="27640"/>
                    <a:pt x="47342" y="17278"/>
                  </a:cubicBezTo>
                  <a:lnTo>
                    <a:pt x="46924" y="16192"/>
                  </a:lnTo>
                  <a:cubicBezTo>
                    <a:pt x="46924" y="16192"/>
                    <a:pt x="41449" y="17445"/>
                    <a:pt x="38106" y="17990"/>
                  </a:cubicBezTo>
                  <a:cubicBezTo>
                    <a:pt x="34764" y="18491"/>
                    <a:pt x="14792" y="22292"/>
                    <a:pt x="14792" y="22292"/>
                  </a:cubicBezTo>
                  <a:cubicBezTo>
                    <a:pt x="14792" y="22292"/>
                    <a:pt x="13247" y="441"/>
                    <a:pt x="13037" y="64"/>
                  </a:cubicBezTo>
                  <a:cubicBezTo>
                    <a:pt x="13008" y="21"/>
                    <a:pt x="12852" y="1"/>
                    <a:pt x="1259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28"/>
            <p:cNvSpPr/>
            <p:nvPr/>
          </p:nvSpPr>
          <p:spPr>
            <a:xfrm>
              <a:off x="5792129" y="3156890"/>
              <a:ext cx="224892" cy="52526"/>
            </a:xfrm>
            <a:custGeom>
              <a:rect b="b" l="l" r="r" t="t"/>
              <a:pathLst>
                <a:path extrusionOk="0" h="2703" w="11573">
                  <a:moveTo>
                    <a:pt x="11133" y="1"/>
                  </a:moveTo>
                  <a:cubicBezTo>
                    <a:pt x="9163" y="1"/>
                    <a:pt x="1258" y="1186"/>
                    <a:pt x="1" y="2113"/>
                  </a:cubicBezTo>
                  <a:cubicBezTo>
                    <a:pt x="1" y="2113"/>
                    <a:pt x="877" y="2614"/>
                    <a:pt x="2257" y="2698"/>
                  </a:cubicBezTo>
                  <a:cubicBezTo>
                    <a:pt x="2295" y="2701"/>
                    <a:pt x="2338" y="2703"/>
                    <a:pt x="2385" y="2703"/>
                  </a:cubicBezTo>
                  <a:cubicBezTo>
                    <a:pt x="4057" y="2703"/>
                    <a:pt x="11410" y="633"/>
                    <a:pt x="11573" y="64"/>
                  </a:cubicBezTo>
                  <a:cubicBezTo>
                    <a:pt x="11544" y="21"/>
                    <a:pt x="11388" y="1"/>
                    <a:pt x="111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28"/>
            <p:cNvSpPr/>
            <p:nvPr/>
          </p:nvSpPr>
          <p:spPr>
            <a:xfrm>
              <a:off x="5815643" y="2597093"/>
              <a:ext cx="198989" cy="574036"/>
            </a:xfrm>
            <a:custGeom>
              <a:rect b="b" l="l" r="r" t="t"/>
              <a:pathLst>
                <a:path extrusionOk="0" h="29540" w="10240">
                  <a:moveTo>
                    <a:pt x="1254" y="1"/>
                  </a:moveTo>
                  <a:cubicBezTo>
                    <a:pt x="963" y="41"/>
                    <a:pt x="168" y="1171"/>
                    <a:pt x="168" y="1879"/>
                  </a:cubicBezTo>
                  <a:cubicBezTo>
                    <a:pt x="168" y="2591"/>
                    <a:pt x="2090" y="6937"/>
                    <a:pt x="2090" y="7060"/>
                  </a:cubicBezTo>
                  <a:cubicBezTo>
                    <a:pt x="2133" y="7227"/>
                    <a:pt x="3093" y="12576"/>
                    <a:pt x="3093" y="12576"/>
                  </a:cubicBezTo>
                  <a:lnTo>
                    <a:pt x="1" y="18007"/>
                  </a:lnTo>
                  <a:cubicBezTo>
                    <a:pt x="1" y="18007"/>
                    <a:pt x="586" y="22647"/>
                    <a:pt x="920" y="23399"/>
                  </a:cubicBezTo>
                  <a:cubicBezTo>
                    <a:pt x="1214" y="24108"/>
                    <a:pt x="4557" y="26865"/>
                    <a:pt x="4557" y="26865"/>
                  </a:cubicBezTo>
                  <a:lnTo>
                    <a:pt x="4222" y="29539"/>
                  </a:lnTo>
                  <a:lnTo>
                    <a:pt x="10239" y="27410"/>
                  </a:lnTo>
                  <a:cubicBezTo>
                    <a:pt x="10239" y="27410"/>
                    <a:pt x="9821" y="22647"/>
                    <a:pt x="9654" y="21728"/>
                  </a:cubicBezTo>
                  <a:cubicBezTo>
                    <a:pt x="9527" y="20808"/>
                    <a:pt x="8150" y="15544"/>
                    <a:pt x="7939" y="14875"/>
                  </a:cubicBezTo>
                  <a:cubicBezTo>
                    <a:pt x="7772" y="14247"/>
                    <a:pt x="5476" y="7395"/>
                    <a:pt x="5309" y="7060"/>
                  </a:cubicBezTo>
                  <a:cubicBezTo>
                    <a:pt x="5182" y="6726"/>
                    <a:pt x="1505" y="1"/>
                    <a:pt x="1254" y="1"/>
                  </a:cubicBezTo>
                  <a:close/>
                </a:path>
              </a:pathLst>
            </a:custGeom>
            <a:solidFill>
              <a:srgbClr val="C57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28"/>
            <p:cNvSpPr/>
            <p:nvPr/>
          </p:nvSpPr>
          <p:spPr>
            <a:xfrm>
              <a:off x="5847337" y="2880441"/>
              <a:ext cx="6529" cy="8123"/>
            </a:xfrm>
            <a:custGeom>
              <a:rect b="b" l="l" r="r" t="t"/>
              <a:pathLst>
                <a:path extrusionOk="0" h="418" w="336">
                  <a:moveTo>
                    <a:pt x="335" y="0"/>
                  </a:moveTo>
                  <a:lnTo>
                    <a:pt x="335" y="0"/>
                  </a:lnTo>
                  <a:cubicBezTo>
                    <a:pt x="208" y="44"/>
                    <a:pt x="85" y="84"/>
                    <a:pt x="1" y="84"/>
                  </a:cubicBezTo>
                  <a:cubicBezTo>
                    <a:pt x="1" y="167"/>
                    <a:pt x="41" y="294"/>
                    <a:pt x="85" y="418"/>
                  </a:cubicBezTo>
                  <a:lnTo>
                    <a:pt x="335" y="0"/>
                  </a:lnTo>
                  <a:close/>
                </a:path>
              </a:pathLst>
            </a:custGeom>
            <a:solidFill>
              <a:srgbClr val="FFC9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28"/>
            <p:cNvSpPr/>
            <p:nvPr/>
          </p:nvSpPr>
          <p:spPr>
            <a:xfrm>
              <a:off x="5848970" y="2873153"/>
              <a:ext cx="88496" cy="80373"/>
            </a:xfrm>
            <a:custGeom>
              <a:rect b="b" l="l" r="r" t="t"/>
              <a:pathLst>
                <a:path extrusionOk="0" h="4136" w="4554">
                  <a:moveTo>
                    <a:pt x="1923" y="1"/>
                  </a:moveTo>
                  <a:cubicBezTo>
                    <a:pt x="1712" y="1"/>
                    <a:pt x="1505" y="84"/>
                    <a:pt x="1127" y="124"/>
                  </a:cubicBezTo>
                  <a:cubicBezTo>
                    <a:pt x="920" y="168"/>
                    <a:pt x="709" y="208"/>
                    <a:pt x="502" y="208"/>
                  </a:cubicBezTo>
                  <a:cubicBezTo>
                    <a:pt x="418" y="292"/>
                    <a:pt x="335" y="335"/>
                    <a:pt x="251" y="375"/>
                  </a:cubicBezTo>
                  <a:lnTo>
                    <a:pt x="1" y="793"/>
                  </a:lnTo>
                  <a:cubicBezTo>
                    <a:pt x="1" y="793"/>
                    <a:pt x="41" y="836"/>
                    <a:pt x="41" y="877"/>
                  </a:cubicBezTo>
                  <a:lnTo>
                    <a:pt x="84" y="877"/>
                  </a:lnTo>
                  <a:cubicBezTo>
                    <a:pt x="124" y="836"/>
                    <a:pt x="208" y="836"/>
                    <a:pt x="251" y="836"/>
                  </a:cubicBezTo>
                  <a:cubicBezTo>
                    <a:pt x="1127" y="836"/>
                    <a:pt x="1712" y="2006"/>
                    <a:pt x="1712" y="2381"/>
                  </a:cubicBezTo>
                  <a:cubicBezTo>
                    <a:pt x="1755" y="2548"/>
                    <a:pt x="1755" y="2966"/>
                    <a:pt x="1712" y="3511"/>
                  </a:cubicBezTo>
                  <a:cubicBezTo>
                    <a:pt x="2340" y="3845"/>
                    <a:pt x="3092" y="4052"/>
                    <a:pt x="3594" y="4136"/>
                  </a:cubicBezTo>
                  <a:lnTo>
                    <a:pt x="3761" y="4136"/>
                  </a:lnTo>
                  <a:cubicBezTo>
                    <a:pt x="4386" y="4136"/>
                    <a:pt x="4346" y="3594"/>
                    <a:pt x="4470" y="3049"/>
                  </a:cubicBezTo>
                  <a:cubicBezTo>
                    <a:pt x="4553" y="2464"/>
                    <a:pt x="3928" y="1879"/>
                    <a:pt x="3634" y="1254"/>
                  </a:cubicBezTo>
                  <a:cubicBezTo>
                    <a:pt x="3383" y="626"/>
                    <a:pt x="2882" y="459"/>
                    <a:pt x="2380" y="168"/>
                  </a:cubicBezTo>
                  <a:cubicBezTo>
                    <a:pt x="2173" y="41"/>
                    <a:pt x="2046" y="1"/>
                    <a:pt x="1923" y="1"/>
                  </a:cubicBezTo>
                  <a:close/>
                </a:path>
              </a:pathLst>
            </a:custGeom>
            <a:solidFill>
              <a:srgbClr val="AC69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28"/>
            <p:cNvSpPr/>
            <p:nvPr/>
          </p:nvSpPr>
          <p:spPr>
            <a:xfrm>
              <a:off x="5820520" y="2890177"/>
              <a:ext cx="100699" cy="194889"/>
            </a:xfrm>
            <a:custGeom>
              <a:rect b="b" l="l" r="r" t="t"/>
              <a:pathLst>
                <a:path extrusionOk="0" h="10029" w="5182">
                  <a:moveTo>
                    <a:pt x="1421" y="1"/>
                  </a:moveTo>
                  <a:lnTo>
                    <a:pt x="418" y="1755"/>
                  </a:lnTo>
                  <a:cubicBezTo>
                    <a:pt x="585" y="2508"/>
                    <a:pt x="880" y="3972"/>
                    <a:pt x="669" y="4346"/>
                  </a:cubicBezTo>
                  <a:cubicBezTo>
                    <a:pt x="502" y="4597"/>
                    <a:pt x="251" y="4764"/>
                    <a:pt x="0" y="4847"/>
                  </a:cubicBezTo>
                  <a:cubicBezTo>
                    <a:pt x="211" y="6101"/>
                    <a:pt x="462" y="7605"/>
                    <a:pt x="629" y="8190"/>
                  </a:cubicBezTo>
                  <a:cubicBezTo>
                    <a:pt x="712" y="8150"/>
                    <a:pt x="836" y="8106"/>
                    <a:pt x="963" y="8066"/>
                  </a:cubicBezTo>
                  <a:cubicBezTo>
                    <a:pt x="1381" y="7899"/>
                    <a:pt x="1799" y="7565"/>
                    <a:pt x="2173" y="7104"/>
                  </a:cubicBezTo>
                  <a:cubicBezTo>
                    <a:pt x="2424" y="7899"/>
                    <a:pt x="3092" y="9320"/>
                    <a:pt x="4179" y="9945"/>
                  </a:cubicBezTo>
                  <a:cubicBezTo>
                    <a:pt x="4306" y="10028"/>
                    <a:pt x="4389" y="10028"/>
                    <a:pt x="4473" y="10028"/>
                  </a:cubicBezTo>
                  <a:cubicBezTo>
                    <a:pt x="5181" y="10028"/>
                    <a:pt x="3510" y="6936"/>
                    <a:pt x="2885" y="5767"/>
                  </a:cubicBezTo>
                  <a:cubicBezTo>
                    <a:pt x="2969" y="5516"/>
                    <a:pt x="3009" y="5265"/>
                    <a:pt x="3052" y="5058"/>
                  </a:cubicBezTo>
                  <a:cubicBezTo>
                    <a:pt x="3092" y="4389"/>
                    <a:pt x="3136" y="3387"/>
                    <a:pt x="3176" y="2635"/>
                  </a:cubicBezTo>
                  <a:cubicBezTo>
                    <a:pt x="2842" y="2467"/>
                    <a:pt x="2551" y="2257"/>
                    <a:pt x="2384" y="2006"/>
                  </a:cubicBezTo>
                  <a:cubicBezTo>
                    <a:pt x="2090" y="1632"/>
                    <a:pt x="1715" y="629"/>
                    <a:pt x="1505" y="1"/>
                  </a:cubicBezTo>
                  <a:close/>
                </a:path>
              </a:pathLst>
            </a:custGeom>
            <a:solidFill>
              <a:srgbClr val="AC69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28"/>
            <p:cNvSpPr/>
            <p:nvPr/>
          </p:nvSpPr>
          <p:spPr>
            <a:xfrm>
              <a:off x="5849747" y="2889399"/>
              <a:ext cx="33346" cy="51982"/>
            </a:xfrm>
            <a:custGeom>
              <a:rect b="b" l="l" r="r" t="t"/>
              <a:pathLst>
                <a:path extrusionOk="0" h="2675" w="1716">
                  <a:moveTo>
                    <a:pt x="211" y="0"/>
                  </a:moveTo>
                  <a:cubicBezTo>
                    <a:pt x="168" y="0"/>
                    <a:pt x="84" y="0"/>
                    <a:pt x="44" y="41"/>
                  </a:cubicBezTo>
                  <a:lnTo>
                    <a:pt x="1" y="41"/>
                  </a:lnTo>
                  <a:cubicBezTo>
                    <a:pt x="211" y="669"/>
                    <a:pt x="586" y="1672"/>
                    <a:pt x="880" y="2046"/>
                  </a:cubicBezTo>
                  <a:cubicBezTo>
                    <a:pt x="1047" y="2297"/>
                    <a:pt x="1338" y="2507"/>
                    <a:pt x="1672" y="2675"/>
                  </a:cubicBezTo>
                  <a:cubicBezTo>
                    <a:pt x="1715" y="2130"/>
                    <a:pt x="1715" y="1712"/>
                    <a:pt x="1672" y="1545"/>
                  </a:cubicBezTo>
                  <a:cubicBezTo>
                    <a:pt x="1672" y="1170"/>
                    <a:pt x="1087" y="0"/>
                    <a:pt x="211" y="0"/>
                  </a:cubicBezTo>
                  <a:close/>
                </a:path>
              </a:pathLst>
            </a:custGeom>
            <a:solidFill>
              <a:srgbClr val="FF535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28"/>
            <p:cNvSpPr/>
            <p:nvPr/>
          </p:nvSpPr>
          <p:spPr>
            <a:xfrm>
              <a:off x="5856238" y="3129742"/>
              <a:ext cx="160785" cy="77108"/>
            </a:xfrm>
            <a:custGeom>
              <a:rect b="b" l="l" r="r" t="t"/>
              <a:pathLst>
                <a:path extrusionOk="0" h="3968" w="8274">
                  <a:moveTo>
                    <a:pt x="8150" y="0"/>
                  </a:moveTo>
                  <a:cubicBezTo>
                    <a:pt x="6853" y="458"/>
                    <a:pt x="1" y="876"/>
                    <a:pt x="1" y="876"/>
                  </a:cubicBezTo>
                  <a:lnTo>
                    <a:pt x="84" y="2464"/>
                  </a:lnTo>
                  <a:lnTo>
                    <a:pt x="211" y="3968"/>
                  </a:lnTo>
                  <a:cubicBezTo>
                    <a:pt x="2759" y="3510"/>
                    <a:pt x="7940" y="2006"/>
                    <a:pt x="8274" y="1504"/>
                  </a:cubicBezTo>
                  <a:lnTo>
                    <a:pt x="8274" y="1461"/>
                  </a:lnTo>
                  <a:lnTo>
                    <a:pt x="815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28"/>
            <p:cNvSpPr/>
            <p:nvPr/>
          </p:nvSpPr>
          <p:spPr>
            <a:xfrm>
              <a:off x="5727963" y="2919403"/>
              <a:ext cx="67431" cy="119452"/>
            </a:xfrm>
            <a:custGeom>
              <a:rect b="b" l="l" r="r" t="t"/>
              <a:pathLst>
                <a:path extrusionOk="0" h="6147" w="3470">
                  <a:moveTo>
                    <a:pt x="1003" y="1"/>
                  </a:moveTo>
                  <a:cubicBezTo>
                    <a:pt x="1003" y="1"/>
                    <a:pt x="44" y="1923"/>
                    <a:pt x="44" y="2341"/>
                  </a:cubicBezTo>
                  <a:cubicBezTo>
                    <a:pt x="0" y="2758"/>
                    <a:pt x="1214" y="4891"/>
                    <a:pt x="1504" y="5182"/>
                  </a:cubicBezTo>
                  <a:cubicBezTo>
                    <a:pt x="1790" y="5506"/>
                    <a:pt x="2586" y="6146"/>
                    <a:pt x="2898" y="6146"/>
                  </a:cubicBezTo>
                  <a:cubicBezTo>
                    <a:pt x="2908" y="6146"/>
                    <a:pt x="2917" y="6146"/>
                    <a:pt x="2925" y="6144"/>
                  </a:cubicBezTo>
                  <a:cubicBezTo>
                    <a:pt x="3219" y="6061"/>
                    <a:pt x="3470" y="5182"/>
                    <a:pt x="3303" y="4680"/>
                  </a:cubicBezTo>
                  <a:cubicBezTo>
                    <a:pt x="3092" y="4179"/>
                    <a:pt x="1003" y="1"/>
                    <a:pt x="1003" y="1"/>
                  </a:cubicBezTo>
                  <a:close/>
                </a:path>
              </a:pathLst>
            </a:custGeom>
            <a:solidFill>
              <a:srgbClr val="C57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28"/>
            <p:cNvSpPr/>
            <p:nvPr/>
          </p:nvSpPr>
          <p:spPr>
            <a:xfrm>
              <a:off x="5738553" y="2931626"/>
              <a:ext cx="54372" cy="95822"/>
            </a:xfrm>
            <a:custGeom>
              <a:rect b="b" l="l" r="r" t="t"/>
              <a:pathLst>
                <a:path extrusionOk="0" h="4931" w="2798">
                  <a:moveTo>
                    <a:pt x="167" y="0"/>
                  </a:moveTo>
                  <a:cubicBezTo>
                    <a:pt x="124" y="84"/>
                    <a:pt x="40" y="207"/>
                    <a:pt x="0" y="334"/>
                  </a:cubicBezTo>
                  <a:cubicBezTo>
                    <a:pt x="251" y="1210"/>
                    <a:pt x="669" y="2714"/>
                    <a:pt x="836" y="2965"/>
                  </a:cubicBezTo>
                  <a:cubicBezTo>
                    <a:pt x="1043" y="3299"/>
                    <a:pt x="2256" y="4596"/>
                    <a:pt x="2714" y="4930"/>
                  </a:cubicBezTo>
                  <a:cubicBezTo>
                    <a:pt x="2798" y="4763"/>
                    <a:pt x="2798" y="4513"/>
                    <a:pt x="2798" y="4345"/>
                  </a:cubicBezTo>
                  <a:cubicBezTo>
                    <a:pt x="2173" y="3844"/>
                    <a:pt x="1337" y="3008"/>
                    <a:pt x="1170" y="2758"/>
                  </a:cubicBezTo>
                  <a:cubicBezTo>
                    <a:pt x="959" y="2507"/>
                    <a:pt x="418" y="959"/>
                    <a:pt x="167" y="0"/>
                  </a:cubicBezTo>
                  <a:close/>
                </a:path>
              </a:pathLst>
            </a:custGeom>
            <a:solidFill>
              <a:srgbClr val="AC69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28"/>
            <p:cNvSpPr/>
            <p:nvPr/>
          </p:nvSpPr>
          <p:spPr>
            <a:xfrm>
              <a:off x="5737698" y="2865827"/>
              <a:ext cx="82841" cy="157520"/>
            </a:xfrm>
            <a:custGeom>
              <a:rect b="b" l="l" r="r" t="t"/>
              <a:pathLst>
                <a:path extrusionOk="0" h="8106" w="4263">
                  <a:moveTo>
                    <a:pt x="1966" y="0"/>
                  </a:moveTo>
                  <a:cubicBezTo>
                    <a:pt x="1966" y="0"/>
                    <a:pt x="128" y="2173"/>
                    <a:pt x="84" y="2634"/>
                  </a:cubicBezTo>
                  <a:cubicBezTo>
                    <a:pt x="1" y="3052"/>
                    <a:pt x="963" y="5810"/>
                    <a:pt x="1214" y="6144"/>
                  </a:cubicBezTo>
                  <a:cubicBezTo>
                    <a:pt x="1465" y="6518"/>
                    <a:pt x="3093" y="8066"/>
                    <a:pt x="3427" y="8106"/>
                  </a:cubicBezTo>
                  <a:cubicBezTo>
                    <a:pt x="3805" y="8106"/>
                    <a:pt x="4262" y="7270"/>
                    <a:pt x="4139" y="6562"/>
                  </a:cubicBezTo>
                  <a:cubicBezTo>
                    <a:pt x="4055" y="5810"/>
                    <a:pt x="3260" y="4556"/>
                    <a:pt x="3260" y="4556"/>
                  </a:cubicBezTo>
                  <a:lnTo>
                    <a:pt x="1966" y="0"/>
                  </a:lnTo>
                  <a:close/>
                </a:path>
              </a:pathLst>
            </a:custGeom>
            <a:solidFill>
              <a:srgbClr val="C57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28"/>
            <p:cNvSpPr/>
            <p:nvPr/>
          </p:nvSpPr>
          <p:spPr>
            <a:xfrm>
              <a:off x="5761290" y="2874786"/>
              <a:ext cx="57617" cy="128293"/>
            </a:xfrm>
            <a:custGeom>
              <a:rect b="b" l="l" r="r" t="t"/>
              <a:pathLst>
                <a:path extrusionOk="0" h="6602" w="2965">
                  <a:moveTo>
                    <a:pt x="418" y="0"/>
                  </a:moveTo>
                  <a:lnTo>
                    <a:pt x="418" y="0"/>
                  </a:lnTo>
                  <a:cubicBezTo>
                    <a:pt x="251" y="458"/>
                    <a:pt x="0" y="1378"/>
                    <a:pt x="0" y="1545"/>
                  </a:cubicBezTo>
                  <a:cubicBezTo>
                    <a:pt x="0" y="1839"/>
                    <a:pt x="1043" y="4680"/>
                    <a:pt x="1377" y="5221"/>
                  </a:cubicBezTo>
                  <a:cubicBezTo>
                    <a:pt x="1671" y="5806"/>
                    <a:pt x="2423" y="6518"/>
                    <a:pt x="2798" y="6602"/>
                  </a:cubicBezTo>
                  <a:lnTo>
                    <a:pt x="2925" y="6602"/>
                  </a:lnTo>
                  <a:cubicBezTo>
                    <a:pt x="2965" y="6435"/>
                    <a:pt x="2965" y="6268"/>
                    <a:pt x="2925" y="6101"/>
                  </a:cubicBezTo>
                  <a:cubicBezTo>
                    <a:pt x="2925" y="5974"/>
                    <a:pt x="2881" y="5850"/>
                    <a:pt x="2841" y="5723"/>
                  </a:cubicBezTo>
                  <a:cubicBezTo>
                    <a:pt x="2631" y="5806"/>
                    <a:pt x="2464" y="5850"/>
                    <a:pt x="2464" y="5850"/>
                  </a:cubicBezTo>
                  <a:lnTo>
                    <a:pt x="501" y="1879"/>
                  </a:lnTo>
                  <a:cubicBezTo>
                    <a:pt x="501" y="1879"/>
                    <a:pt x="334" y="542"/>
                    <a:pt x="418" y="0"/>
                  </a:cubicBezTo>
                  <a:close/>
                </a:path>
              </a:pathLst>
            </a:custGeom>
            <a:solidFill>
              <a:srgbClr val="AC69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28"/>
            <p:cNvSpPr/>
            <p:nvPr/>
          </p:nvSpPr>
          <p:spPr>
            <a:xfrm>
              <a:off x="5766925" y="2821327"/>
              <a:ext cx="108822" cy="167139"/>
            </a:xfrm>
            <a:custGeom>
              <a:rect b="b" l="l" r="r" t="t"/>
              <a:pathLst>
                <a:path extrusionOk="0" h="8601" w="5600">
                  <a:moveTo>
                    <a:pt x="1868" y="1"/>
                  </a:moveTo>
                  <a:cubicBezTo>
                    <a:pt x="1781" y="1"/>
                    <a:pt x="1714" y="11"/>
                    <a:pt x="1672" y="34"/>
                  </a:cubicBezTo>
                  <a:cubicBezTo>
                    <a:pt x="1214" y="244"/>
                    <a:pt x="295" y="2207"/>
                    <a:pt x="168" y="2624"/>
                  </a:cubicBezTo>
                  <a:cubicBezTo>
                    <a:pt x="1" y="3042"/>
                    <a:pt x="211" y="4630"/>
                    <a:pt x="211" y="4630"/>
                  </a:cubicBezTo>
                  <a:lnTo>
                    <a:pt x="2174" y="8601"/>
                  </a:lnTo>
                  <a:cubicBezTo>
                    <a:pt x="2174" y="8601"/>
                    <a:pt x="3093" y="8434"/>
                    <a:pt x="3427" y="7889"/>
                  </a:cubicBezTo>
                  <a:cubicBezTo>
                    <a:pt x="3721" y="7347"/>
                    <a:pt x="3053" y="4840"/>
                    <a:pt x="3053" y="4840"/>
                  </a:cubicBezTo>
                  <a:lnTo>
                    <a:pt x="3220" y="3086"/>
                  </a:lnTo>
                  <a:cubicBezTo>
                    <a:pt x="3220" y="3086"/>
                    <a:pt x="3456" y="3167"/>
                    <a:pt x="3780" y="3167"/>
                  </a:cubicBezTo>
                  <a:cubicBezTo>
                    <a:pt x="4411" y="3167"/>
                    <a:pt x="5379" y="2858"/>
                    <a:pt x="5600" y="1037"/>
                  </a:cubicBezTo>
                  <a:cubicBezTo>
                    <a:pt x="5600" y="1037"/>
                    <a:pt x="2735" y="1"/>
                    <a:pt x="1868" y="1"/>
                  </a:cubicBezTo>
                  <a:close/>
                </a:path>
              </a:pathLst>
            </a:custGeom>
            <a:solidFill>
              <a:srgbClr val="C57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28"/>
            <p:cNvSpPr/>
            <p:nvPr/>
          </p:nvSpPr>
          <p:spPr>
            <a:xfrm>
              <a:off x="5794539" y="2860172"/>
              <a:ext cx="213583" cy="242362"/>
            </a:xfrm>
            <a:custGeom>
              <a:rect b="b" l="l" r="r" t="t"/>
              <a:pathLst>
                <a:path extrusionOk="0" h="12472" w="10991">
                  <a:moveTo>
                    <a:pt x="1087" y="0"/>
                  </a:moveTo>
                  <a:cubicBezTo>
                    <a:pt x="880" y="0"/>
                    <a:pt x="0" y="709"/>
                    <a:pt x="251" y="1962"/>
                  </a:cubicBezTo>
                  <a:cubicBezTo>
                    <a:pt x="502" y="3216"/>
                    <a:pt x="3343" y="4346"/>
                    <a:pt x="3343" y="4346"/>
                  </a:cubicBezTo>
                  <a:cubicBezTo>
                    <a:pt x="3343" y="4346"/>
                    <a:pt x="3677" y="5639"/>
                    <a:pt x="3637" y="6101"/>
                  </a:cubicBezTo>
                  <a:cubicBezTo>
                    <a:pt x="3554" y="6602"/>
                    <a:pt x="3721" y="8607"/>
                    <a:pt x="4931" y="10697"/>
                  </a:cubicBezTo>
                  <a:cubicBezTo>
                    <a:pt x="5850" y="12279"/>
                    <a:pt x="7176" y="12471"/>
                    <a:pt x="7765" y="12471"/>
                  </a:cubicBezTo>
                  <a:cubicBezTo>
                    <a:pt x="7953" y="12471"/>
                    <a:pt x="8066" y="12451"/>
                    <a:pt x="8066" y="12451"/>
                  </a:cubicBezTo>
                  <a:cubicBezTo>
                    <a:pt x="9654" y="12451"/>
                    <a:pt x="10991" y="10152"/>
                    <a:pt x="10824" y="8858"/>
                  </a:cubicBezTo>
                  <a:cubicBezTo>
                    <a:pt x="10697" y="7521"/>
                    <a:pt x="8608" y="5221"/>
                    <a:pt x="8357" y="4847"/>
                  </a:cubicBezTo>
                  <a:cubicBezTo>
                    <a:pt x="8066" y="4469"/>
                    <a:pt x="6351" y="2297"/>
                    <a:pt x="6017" y="1962"/>
                  </a:cubicBezTo>
                  <a:cubicBezTo>
                    <a:pt x="5683" y="1628"/>
                    <a:pt x="1254" y="0"/>
                    <a:pt x="1087" y="0"/>
                  </a:cubicBezTo>
                  <a:close/>
                </a:path>
              </a:pathLst>
            </a:custGeom>
            <a:solidFill>
              <a:srgbClr val="C57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28"/>
            <p:cNvSpPr/>
            <p:nvPr/>
          </p:nvSpPr>
          <p:spPr>
            <a:xfrm>
              <a:off x="6248437" y="4798253"/>
              <a:ext cx="910160" cy="345239"/>
            </a:xfrm>
            <a:custGeom>
              <a:rect b="b" l="l" r="r" t="t"/>
              <a:pathLst>
                <a:path extrusionOk="0" h="12996" w="46837">
                  <a:moveTo>
                    <a:pt x="3634" y="0"/>
                  </a:moveTo>
                  <a:lnTo>
                    <a:pt x="0" y="12996"/>
                  </a:lnTo>
                  <a:lnTo>
                    <a:pt x="46837" y="12996"/>
                  </a:lnTo>
                  <a:lnTo>
                    <a:pt x="45794" y="1504"/>
                  </a:lnTo>
                  <a:lnTo>
                    <a:pt x="363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28"/>
            <p:cNvSpPr/>
            <p:nvPr/>
          </p:nvSpPr>
          <p:spPr>
            <a:xfrm>
              <a:off x="6671437" y="3502383"/>
              <a:ext cx="431965" cy="363757"/>
            </a:xfrm>
            <a:custGeom>
              <a:rect b="b" l="l" r="r" t="t"/>
              <a:pathLst>
                <a:path extrusionOk="0" h="18719" w="22229">
                  <a:moveTo>
                    <a:pt x="2634" y="0"/>
                  </a:moveTo>
                  <a:cubicBezTo>
                    <a:pt x="2634" y="0"/>
                    <a:pt x="418" y="7481"/>
                    <a:pt x="211" y="8735"/>
                  </a:cubicBezTo>
                  <a:cubicBezTo>
                    <a:pt x="0" y="10028"/>
                    <a:pt x="1839" y="18719"/>
                    <a:pt x="1839" y="18719"/>
                  </a:cubicBezTo>
                  <a:lnTo>
                    <a:pt x="12702" y="11910"/>
                  </a:lnTo>
                  <a:lnTo>
                    <a:pt x="22229" y="796"/>
                  </a:lnTo>
                  <a:lnTo>
                    <a:pt x="263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28"/>
            <p:cNvSpPr/>
            <p:nvPr/>
          </p:nvSpPr>
          <p:spPr>
            <a:xfrm>
              <a:off x="6617842" y="3509729"/>
              <a:ext cx="677184" cy="1371662"/>
            </a:xfrm>
            <a:custGeom>
              <a:rect b="b" l="l" r="r" t="t"/>
              <a:pathLst>
                <a:path extrusionOk="0" h="70586" w="34848">
                  <a:moveTo>
                    <a:pt x="24402" y="0"/>
                  </a:moveTo>
                  <a:cubicBezTo>
                    <a:pt x="24402" y="0"/>
                    <a:pt x="19849" y="6435"/>
                    <a:pt x="15460" y="9734"/>
                  </a:cubicBezTo>
                  <a:cubicBezTo>
                    <a:pt x="11031" y="13036"/>
                    <a:pt x="3510" y="18341"/>
                    <a:pt x="3510" y="18341"/>
                  </a:cubicBezTo>
                  <a:cubicBezTo>
                    <a:pt x="3510" y="18341"/>
                    <a:pt x="1548" y="27784"/>
                    <a:pt x="796" y="32340"/>
                  </a:cubicBezTo>
                  <a:cubicBezTo>
                    <a:pt x="1" y="36936"/>
                    <a:pt x="3303" y="70235"/>
                    <a:pt x="3303" y="70235"/>
                  </a:cubicBezTo>
                  <a:cubicBezTo>
                    <a:pt x="5210" y="70484"/>
                    <a:pt x="7210" y="70586"/>
                    <a:pt x="9206" y="70586"/>
                  </a:cubicBezTo>
                  <a:cubicBezTo>
                    <a:pt x="18276" y="70586"/>
                    <a:pt x="27286" y="68480"/>
                    <a:pt x="27286" y="68480"/>
                  </a:cubicBezTo>
                  <a:cubicBezTo>
                    <a:pt x="27286" y="68480"/>
                    <a:pt x="25404" y="46629"/>
                    <a:pt x="25571" y="43872"/>
                  </a:cubicBezTo>
                  <a:cubicBezTo>
                    <a:pt x="25699" y="41114"/>
                    <a:pt x="27744" y="34887"/>
                    <a:pt x="28456" y="31838"/>
                  </a:cubicBezTo>
                  <a:cubicBezTo>
                    <a:pt x="29125" y="28786"/>
                    <a:pt x="34847" y="6518"/>
                    <a:pt x="33721" y="4680"/>
                  </a:cubicBezTo>
                  <a:cubicBezTo>
                    <a:pt x="32551" y="2841"/>
                    <a:pt x="25321" y="124"/>
                    <a:pt x="25321" y="124"/>
                  </a:cubicBezTo>
                  <a:lnTo>
                    <a:pt x="2440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28"/>
            <p:cNvSpPr/>
            <p:nvPr/>
          </p:nvSpPr>
          <p:spPr>
            <a:xfrm>
              <a:off x="6306065" y="3447175"/>
              <a:ext cx="457169" cy="1438510"/>
            </a:xfrm>
            <a:custGeom>
              <a:rect b="b" l="l" r="r" t="t"/>
              <a:pathLst>
                <a:path extrusionOk="0" h="74026" w="23526">
                  <a:moveTo>
                    <a:pt x="23525" y="0"/>
                  </a:moveTo>
                  <a:cubicBezTo>
                    <a:pt x="23525" y="0"/>
                    <a:pt x="18719" y="1087"/>
                    <a:pt x="17759" y="1755"/>
                  </a:cubicBezTo>
                  <a:cubicBezTo>
                    <a:pt x="16840" y="2467"/>
                    <a:pt x="4262" y="16630"/>
                    <a:pt x="3303" y="18217"/>
                  </a:cubicBezTo>
                  <a:cubicBezTo>
                    <a:pt x="2340" y="19765"/>
                    <a:pt x="1337" y="22897"/>
                    <a:pt x="1381" y="23900"/>
                  </a:cubicBezTo>
                  <a:cubicBezTo>
                    <a:pt x="1421" y="24946"/>
                    <a:pt x="4473" y="37939"/>
                    <a:pt x="4473" y="37939"/>
                  </a:cubicBezTo>
                  <a:cubicBezTo>
                    <a:pt x="4473" y="37939"/>
                    <a:pt x="6017" y="44289"/>
                    <a:pt x="5933" y="44624"/>
                  </a:cubicBezTo>
                  <a:cubicBezTo>
                    <a:pt x="5850" y="45001"/>
                    <a:pt x="0" y="69777"/>
                    <a:pt x="0" y="69777"/>
                  </a:cubicBezTo>
                  <a:cubicBezTo>
                    <a:pt x="0" y="69777"/>
                    <a:pt x="9222" y="74026"/>
                    <a:pt x="17783" y="74026"/>
                  </a:cubicBezTo>
                  <a:cubicBezTo>
                    <a:pt x="18406" y="74026"/>
                    <a:pt x="19026" y="74003"/>
                    <a:pt x="19638" y="73955"/>
                  </a:cubicBezTo>
                  <a:cubicBezTo>
                    <a:pt x="19638" y="73955"/>
                    <a:pt x="20808" y="46840"/>
                    <a:pt x="20768" y="46004"/>
                  </a:cubicBezTo>
                  <a:cubicBezTo>
                    <a:pt x="20724" y="45169"/>
                    <a:pt x="23231" y="30795"/>
                    <a:pt x="23024" y="29709"/>
                  </a:cubicBezTo>
                  <a:cubicBezTo>
                    <a:pt x="22857" y="28623"/>
                    <a:pt x="21226" y="19514"/>
                    <a:pt x="20935" y="15042"/>
                  </a:cubicBezTo>
                  <a:cubicBezTo>
                    <a:pt x="20684" y="10529"/>
                    <a:pt x="21811" y="4178"/>
                    <a:pt x="22479" y="2507"/>
                  </a:cubicBezTo>
                  <a:cubicBezTo>
                    <a:pt x="23108" y="836"/>
                    <a:pt x="23525" y="0"/>
                    <a:pt x="235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28"/>
            <p:cNvSpPr/>
            <p:nvPr/>
          </p:nvSpPr>
          <p:spPr>
            <a:xfrm>
              <a:off x="6814345" y="3440665"/>
              <a:ext cx="295549" cy="185988"/>
            </a:xfrm>
            <a:custGeom>
              <a:rect b="b" l="l" r="r" t="t"/>
              <a:pathLst>
                <a:path extrusionOk="0" h="9571" w="15209">
                  <a:moveTo>
                    <a:pt x="11158" y="1"/>
                  </a:moveTo>
                  <a:cubicBezTo>
                    <a:pt x="8774" y="2007"/>
                    <a:pt x="2968" y="3721"/>
                    <a:pt x="2968" y="3721"/>
                  </a:cubicBezTo>
                  <a:lnTo>
                    <a:pt x="0" y="5349"/>
                  </a:lnTo>
                  <a:lnTo>
                    <a:pt x="3426" y="5643"/>
                  </a:lnTo>
                  <a:lnTo>
                    <a:pt x="5097" y="9571"/>
                  </a:lnTo>
                  <a:cubicBezTo>
                    <a:pt x="10446" y="8568"/>
                    <a:pt x="15209" y="3678"/>
                    <a:pt x="15209" y="3678"/>
                  </a:cubicBezTo>
                  <a:lnTo>
                    <a:pt x="1115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28"/>
            <p:cNvSpPr/>
            <p:nvPr/>
          </p:nvSpPr>
          <p:spPr>
            <a:xfrm>
              <a:off x="6686051" y="3440665"/>
              <a:ext cx="128313" cy="138048"/>
            </a:xfrm>
            <a:custGeom>
              <a:rect b="b" l="l" r="r" t="t"/>
              <a:pathLst>
                <a:path extrusionOk="0" h="7104" w="6603">
                  <a:moveTo>
                    <a:pt x="4596" y="1"/>
                  </a:moveTo>
                  <a:lnTo>
                    <a:pt x="1087" y="1839"/>
                  </a:lnTo>
                  <a:cubicBezTo>
                    <a:pt x="1087" y="1839"/>
                    <a:pt x="0" y="4513"/>
                    <a:pt x="1254" y="7104"/>
                  </a:cubicBezTo>
                  <a:lnTo>
                    <a:pt x="4556" y="5142"/>
                  </a:lnTo>
                  <a:lnTo>
                    <a:pt x="6602" y="5349"/>
                  </a:lnTo>
                  <a:lnTo>
                    <a:pt x="5432" y="3471"/>
                  </a:lnTo>
                  <a:cubicBezTo>
                    <a:pt x="5432" y="3471"/>
                    <a:pt x="4346" y="1672"/>
                    <a:pt x="459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28"/>
            <p:cNvSpPr/>
            <p:nvPr/>
          </p:nvSpPr>
          <p:spPr>
            <a:xfrm>
              <a:off x="6848430" y="3600654"/>
              <a:ext cx="681265" cy="993331"/>
            </a:xfrm>
            <a:custGeom>
              <a:rect b="b" l="l" r="r" t="t"/>
              <a:pathLst>
                <a:path extrusionOk="0" h="51117" w="35058">
                  <a:moveTo>
                    <a:pt x="21855" y="1"/>
                  </a:moveTo>
                  <a:cubicBezTo>
                    <a:pt x="16965" y="3343"/>
                    <a:pt x="12495" y="9902"/>
                    <a:pt x="12703" y="16296"/>
                  </a:cubicBezTo>
                  <a:cubicBezTo>
                    <a:pt x="12913" y="22687"/>
                    <a:pt x="16757" y="32548"/>
                    <a:pt x="16757" y="32548"/>
                  </a:cubicBezTo>
                  <a:lnTo>
                    <a:pt x="5767" y="27784"/>
                  </a:lnTo>
                  <a:cubicBezTo>
                    <a:pt x="1" y="33383"/>
                    <a:pt x="211" y="39066"/>
                    <a:pt x="211" y="39066"/>
                  </a:cubicBezTo>
                  <a:cubicBezTo>
                    <a:pt x="11022" y="47225"/>
                    <a:pt x="25555" y="51117"/>
                    <a:pt x="29328" y="51117"/>
                  </a:cubicBezTo>
                  <a:cubicBezTo>
                    <a:pt x="29594" y="51117"/>
                    <a:pt x="29806" y="51097"/>
                    <a:pt x="29960" y="51059"/>
                  </a:cubicBezTo>
                  <a:cubicBezTo>
                    <a:pt x="32300" y="50430"/>
                    <a:pt x="35058" y="46252"/>
                    <a:pt x="34931" y="45042"/>
                  </a:cubicBezTo>
                  <a:cubicBezTo>
                    <a:pt x="34847" y="43829"/>
                    <a:pt x="28122" y="8481"/>
                    <a:pt x="26909" y="5432"/>
                  </a:cubicBezTo>
                  <a:cubicBezTo>
                    <a:pt x="25699" y="2381"/>
                    <a:pt x="21855" y="1"/>
                    <a:pt x="2185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28"/>
            <p:cNvSpPr/>
            <p:nvPr/>
          </p:nvSpPr>
          <p:spPr>
            <a:xfrm>
              <a:off x="6852491" y="4231613"/>
              <a:ext cx="37349" cy="128196"/>
            </a:xfrm>
            <a:custGeom>
              <a:rect b="b" l="l" r="r" t="t"/>
              <a:pathLst>
                <a:path extrusionOk="0" h="6597" w="1922">
                  <a:moveTo>
                    <a:pt x="1921" y="0"/>
                  </a:moveTo>
                  <a:lnTo>
                    <a:pt x="1921" y="0"/>
                  </a:lnTo>
                  <a:cubicBezTo>
                    <a:pt x="96" y="3279"/>
                    <a:pt x="0" y="5927"/>
                    <a:pt x="1" y="6488"/>
                  </a:cubicBezTo>
                  <a:lnTo>
                    <a:pt x="1" y="6488"/>
                  </a:lnTo>
                  <a:cubicBezTo>
                    <a:pt x="2" y="5926"/>
                    <a:pt x="107" y="3259"/>
                    <a:pt x="1921" y="0"/>
                  </a:cubicBezTo>
                  <a:close/>
                  <a:moveTo>
                    <a:pt x="1" y="6488"/>
                  </a:moveTo>
                  <a:lnTo>
                    <a:pt x="1" y="6488"/>
                  </a:lnTo>
                  <a:cubicBezTo>
                    <a:pt x="1" y="6559"/>
                    <a:pt x="2" y="6597"/>
                    <a:pt x="2" y="6597"/>
                  </a:cubicBezTo>
                  <a:cubicBezTo>
                    <a:pt x="2" y="6592"/>
                    <a:pt x="1" y="6555"/>
                    <a:pt x="1" y="6488"/>
                  </a:cubicBezTo>
                  <a:close/>
                </a:path>
              </a:pathLst>
            </a:custGeom>
            <a:solidFill>
              <a:srgbClr val="0007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28"/>
            <p:cNvSpPr/>
            <p:nvPr/>
          </p:nvSpPr>
          <p:spPr>
            <a:xfrm>
              <a:off x="6850062" y="4140571"/>
              <a:ext cx="121803" cy="219237"/>
            </a:xfrm>
            <a:custGeom>
              <a:rect b="b" l="l" r="r" t="t"/>
              <a:pathLst>
                <a:path extrusionOk="0" h="11282" w="6268">
                  <a:moveTo>
                    <a:pt x="5683" y="0"/>
                  </a:moveTo>
                  <a:cubicBezTo>
                    <a:pt x="4891" y="796"/>
                    <a:pt x="4179" y="1588"/>
                    <a:pt x="3554" y="2384"/>
                  </a:cubicBezTo>
                  <a:lnTo>
                    <a:pt x="2758" y="4640"/>
                  </a:lnTo>
                  <a:cubicBezTo>
                    <a:pt x="2758" y="4640"/>
                    <a:pt x="2551" y="4513"/>
                    <a:pt x="2217" y="4429"/>
                  </a:cubicBezTo>
                  <a:cubicBezTo>
                    <a:pt x="2133" y="4513"/>
                    <a:pt x="2090" y="4596"/>
                    <a:pt x="2049" y="4680"/>
                  </a:cubicBezTo>
                  <a:cubicBezTo>
                    <a:pt x="0" y="8357"/>
                    <a:pt x="127" y="11241"/>
                    <a:pt x="127" y="11282"/>
                  </a:cubicBezTo>
                  <a:cubicBezTo>
                    <a:pt x="127" y="11241"/>
                    <a:pt x="4222" y="6395"/>
                    <a:pt x="5225" y="4055"/>
                  </a:cubicBezTo>
                  <a:cubicBezTo>
                    <a:pt x="6268" y="1715"/>
                    <a:pt x="5683" y="1"/>
                    <a:pt x="56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28"/>
            <p:cNvSpPr/>
            <p:nvPr/>
          </p:nvSpPr>
          <p:spPr>
            <a:xfrm>
              <a:off x="6736381" y="3906680"/>
              <a:ext cx="78216" cy="85425"/>
            </a:xfrm>
            <a:custGeom>
              <a:rect b="b" l="l" r="r" t="t"/>
              <a:pathLst>
                <a:path extrusionOk="0" h="4396" w="4025">
                  <a:moveTo>
                    <a:pt x="1560" y="0"/>
                  </a:moveTo>
                  <a:cubicBezTo>
                    <a:pt x="1297" y="0"/>
                    <a:pt x="934" y="169"/>
                    <a:pt x="586" y="839"/>
                  </a:cubicBezTo>
                  <a:cubicBezTo>
                    <a:pt x="1" y="1968"/>
                    <a:pt x="546" y="3306"/>
                    <a:pt x="546" y="3306"/>
                  </a:cubicBezTo>
                  <a:cubicBezTo>
                    <a:pt x="546" y="3306"/>
                    <a:pt x="3080" y="4396"/>
                    <a:pt x="3790" y="4396"/>
                  </a:cubicBezTo>
                  <a:cubicBezTo>
                    <a:pt x="3959" y="4396"/>
                    <a:pt x="4025" y="4334"/>
                    <a:pt x="3928" y="4181"/>
                  </a:cubicBezTo>
                  <a:cubicBezTo>
                    <a:pt x="3387" y="3389"/>
                    <a:pt x="2006" y="214"/>
                    <a:pt x="1923" y="130"/>
                  </a:cubicBezTo>
                  <a:cubicBezTo>
                    <a:pt x="1873" y="79"/>
                    <a:pt x="1740" y="0"/>
                    <a:pt x="1560" y="0"/>
                  </a:cubicBezTo>
                  <a:close/>
                </a:path>
              </a:pathLst>
            </a:custGeom>
            <a:solidFill>
              <a:srgbClr val="C57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28"/>
            <p:cNvSpPr/>
            <p:nvPr/>
          </p:nvSpPr>
          <p:spPr>
            <a:xfrm>
              <a:off x="6505016" y="3933711"/>
              <a:ext cx="434375" cy="297026"/>
            </a:xfrm>
            <a:custGeom>
              <a:rect b="b" l="l" r="r" t="t"/>
              <a:pathLst>
                <a:path extrusionOk="0" h="15285" w="22353">
                  <a:moveTo>
                    <a:pt x="6915" y="0"/>
                  </a:moveTo>
                  <a:cubicBezTo>
                    <a:pt x="5989" y="0"/>
                    <a:pt x="4753" y="220"/>
                    <a:pt x="4346" y="534"/>
                  </a:cubicBezTo>
                  <a:cubicBezTo>
                    <a:pt x="3801" y="912"/>
                    <a:pt x="2758" y="1747"/>
                    <a:pt x="2758" y="1747"/>
                  </a:cubicBezTo>
                  <a:cubicBezTo>
                    <a:pt x="2758" y="1747"/>
                    <a:pt x="291" y="2707"/>
                    <a:pt x="168" y="2874"/>
                  </a:cubicBezTo>
                  <a:cubicBezTo>
                    <a:pt x="1" y="3041"/>
                    <a:pt x="669" y="3753"/>
                    <a:pt x="1044" y="3960"/>
                  </a:cubicBezTo>
                  <a:cubicBezTo>
                    <a:pt x="1090" y="3979"/>
                    <a:pt x="1158" y="3987"/>
                    <a:pt x="1242" y="3987"/>
                  </a:cubicBezTo>
                  <a:cubicBezTo>
                    <a:pt x="1917" y="3987"/>
                    <a:pt x="3634" y="3459"/>
                    <a:pt x="3634" y="3459"/>
                  </a:cubicBezTo>
                  <a:lnTo>
                    <a:pt x="6519" y="3626"/>
                  </a:lnTo>
                  <a:cubicBezTo>
                    <a:pt x="6519" y="3626"/>
                    <a:pt x="4179" y="4171"/>
                    <a:pt x="3845" y="4378"/>
                  </a:cubicBezTo>
                  <a:cubicBezTo>
                    <a:pt x="3510" y="4545"/>
                    <a:pt x="709" y="6551"/>
                    <a:pt x="793" y="6718"/>
                  </a:cubicBezTo>
                  <a:cubicBezTo>
                    <a:pt x="876" y="6928"/>
                    <a:pt x="1211" y="7096"/>
                    <a:pt x="1963" y="7096"/>
                  </a:cubicBezTo>
                  <a:cubicBezTo>
                    <a:pt x="2758" y="7096"/>
                    <a:pt x="4553" y="6133"/>
                    <a:pt x="4720" y="6049"/>
                  </a:cubicBezTo>
                  <a:cubicBezTo>
                    <a:pt x="4887" y="5966"/>
                    <a:pt x="7521" y="5926"/>
                    <a:pt x="7521" y="5926"/>
                  </a:cubicBezTo>
                  <a:lnTo>
                    <a:pt x="7521" y="5926"/>
                  </a:lnTo>
                  <a:cubicBezTo>
                    <a:pt x="7521" y="5926"/>
                    <a:pt x="6017" y="6176"/>
                    <a:pt x="5640" y="6467"/>
                  </a:cubicBezTo>
                  <a:cubicBezTo>
                    <a:pt x="5265" y="6761"/>
                    <a:pt x="3260" y="9602"/>
                    <a:pt x="3550" y="9810"/>
                  </a:cubicBezTo>
                  <a:cubicBezTo>
                    <a:pt x="3634" y="9893"/>
                    <a:pt x="3815" y="9930"/>
                    <a:pt x="4034" y="9930"/>
                  </a:cubicBezTo>
                  <a:cubicBezTo>
                    <a:pt x="4470" y="9930"/>
                    <a:pt x="5056" y="9782"/>
                    <a:pt x="5305" y="9559"/>
                  </a:cubicBezTo>
                  <a:cubicBezTo>
                    <a:pt x="5683" y="9185"/>
                    <a:pt x="6519" y="8433"/>
                    <a:pt x="6519" y="8433"/>
                  </a:cubicBezTo>
                  <a:lnTo>
                    <a:pt x="8858" y="7931"/>
                  </a:lnTo>
                  <a:cubicBezTo>
                    <a:pt x="8858" y="7931"/>
                    <a:pt x="11071" y="8433"/>
                    <a:pt x="11198" y="8516"/>
                  </a:cubicBezTo>
                  <a:cubicBezTo>
                    <a:pt x="11322" y="8600"/>
                    <a:pt x="15166" y="13614"/>
                    <a:pt x="16212" y="14199"/>
                  </a:cubicBezTo>
                  <a:cubicBezTo>
                    <a:pt x="17299" y="14783"/>
                    <a:pt x="18218" y="14867"/>
                    <a:pt x="19010" y="14907"/>
                  </a:cubicBezTo>
                  <a:cubicBezTo>
                    <a:pt x="19805" y="14951"/>
                    <a:pt x="20514" y="15285"/>
                    <a:pt x="20514" y="15285"/>
                  </a:cubicBezTo>
                  <a:lnTo>
                    <a:pt x="22353" y="10060"/>
                  </a:lnTo>
                  <a:cubicBezTo>
                    <a:pt x="22353" y="10060"/>
                    <a:pt x="21183" y="9475"/>
                    <a:pt x="20641" y="8600"/>
                  </a:cubicBezTo>
                  <a:cubicBezTo>
                    <a:pt x="20096" y="7721"/>
                    <a:pt x="16419" y="3001"/>
                    <a:pt x="16169" y="2707"/>
                  </a:cubicBezTo>
                  <a:cubicBezTo>
                    <a:pt x="15878" y="2456"/>
                    <a:pt x="8481" y="243"/>
                    <a:pt x="7689" y="76"/>
                  </a:cubicBezTo>
                  <a:cubicBezTo>
                    <a:pt x="7491" y="24"/>
                    <a:pt x="7220" y="0"/>
                    <a:pt x="6915" y="0"/>
                  </a:cubicBezTo>
                  <a:close/>
                </a:path>
              </a:pathLst>
            </a:custGeom>
            <a:solidFill>
              <a:srgbClr val="C57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28"/>
            <p:cNvSpPr/>
            <p:nvPr/>
          </p:nvSpPr>
          <p:spPr>
            <a:xfrm>
              <a:off x="6859021" y="4129203"/>
              <a:ext cx="112067" cy="158375"/>
            </a:xfrm>
            <a:custGeom>
              <a:rect b="b" l="l" r="r" t="t"/>
              <a:pathLst>
                <a:path extrusionOk="0" h="8150" w="5767">
                  <a:moveTo>
                    <a:pt x="4136" y="0"/>
                  </a:moveTo>
                  <a:cubicBezTo>
                    <a:pt x="4136" y="0"/>
                    <a:pt x="1461" y="4723"/>
                    <a:pt x="1" y="6936"/>
                  </a:cubicBezTo>
                  <a:lnTo>
                    <a:pt x="626" y="7271"/>
                  </a:lnTo>
                  <a:lnTo>
                    <a:pt x="2548" y="8150"/>
                  </a:lnTo>
                  <a:cubicBezTo>
                    <a:pt x="3467" y="6896"/>
                    <a:pt x="4386" y="5559"/>
                    <a:pt x="4764" y="4640"/>
                  </a:cubicBezTo>
                  <a:cubicBezTo>
                    <a:pt x="5767" y="2384"/>
                    <a:pt x="5265" y="712"/>
                    <a:pt x="5222" y="585"/>
                  </a:cubicBezTo>
                  <a:lnTo>
                    <a:pt x="413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28"/>
            <p:cNvSpPr/>
            <p:nvPr/>
          </p:nvSpPr>
          <p:spPr>
            <a:xfrm>
              <a:off x="6558611" y="3967660"/>
              <a:ext cx="92576" cy="82841"/>
            </a:xfrm>
            <a:custGeom>
              <a:rect b="b" l="l" r="r" t="t"/>
              <a:pathLst>
                <a:path extrusionOk="0" h="4263" w="4764">
                  <a:moveTo>
                    <a:pt x="4763" y="4179"/>
                  </a:moveTo>
                  <a:cubicBezTo>
                    <a:pt x="4720" y="4179"/>
                    <a:pt x="3343" y="4219"/>
                    <a:pt x="2547" y="4262"/>
                  </a:cubicBezTo>
                  <a:lnTo>
                    <a:pt x="2547" y="4262"/>
                  </a:lnTo>
                  <a:cubicBezTo>
                    <a:pt x="3343" y="4219"/>
                    <a:pt x="4720" y="4179"/>
                    <a:pt x="4763" y="4179"/>
                  </a:cubicBezTo>
                  <a:close/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17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28"/>
            <p:cNvSpPr/>
            <p:nvPr/>
          </p:nvSpPr>
          <p:spPr>
            <a:xfrm>
              <a:off x="6558611" y="3953046"/>
              <a:ext cx="136416" cy="97454"/>
            </a:xfrm>
            <a:custGeom>
              <a:rect b="b" l="l" r="r" t="t"/>
              <a:pathLst>
                <a:path extrusionOk="0" h="5015" w="7020">
                  <a:moveTo>
                    <a:pt x="919" y="0"/>
                  </a:moveTo>
                  <a:cubicBezTo>
                    <a:pt x="458" y="335"/>
                    <a:pt x="0" y="709"/>
                    <a:pt x="0" y="752"/>
                  </a:cubicBezTo>
                  <a:cubicBezTo>
                    <a:pt x="0" y="752"/>
                    <a:pt x="2006" y="375"/>
                    <a:pt x="2547" y="375"/>
                  </a:cubicBezTo>
                  <a:cubicBezTo>
                    <a:pt x="3049" y="375"/>
                    <a:pt x="6853" y="1377"/>
                    <a:pt x="6853" y="1377"/>
                  </a:cubicBezTo>
                  <a:cubicBezTo>
                    <a:pt x="6853" y="1377"/>
                    <a:pt x="3343" y="124"/>
                    <a:pt x="2798" y="40"/>
                  </a:cubicBezTo>
                  <a:cubicBezTo>
                    <a:pt x="2547" y="0"/>
                    <a:pt x="2006" y="0"/>
                    <a:pt x="1421" y="0"/>
                  </a:cubicBezTo>
                  <a:close/>
                  <a:moveTo>
                    <a:pt x="5054" y="2046"/>
                  </a:moveTo>
                  <a:lnTo>
                    <a:pt x="2507" y="2547"/>
                  </a:lnTo>
                  <a:lnTo>
                    <a:pt x="3761" y="2631"/>
                  </a:lnTo>
                  <a:cubicBezTo>
                    <a:pt x="3761" y="2631"/>
                    <a:pt x="5138" y="2340"/>
                    <a:pt x="5556" y="2340"/>
                  </a:cubicBezTo>
                  <a:lnTo>
                    <a:pt x="5599" y="2340"/>
                  </a:lnTo>
                  <a:cubicBezTo>
                    <a:pt x="5933" y="2340"/>
                    <a:pt x="7020" y="2424"/>
                    <a:pt x="7020" y="2424"/>
                  </a:cubicBezTo>
                  <a:lnTo>
                    <a:pt x="5054" y="2046"/>
                  </a:lnTo>
                  <a:close/>
                  <a:moveTo>
                    <a:pt x="3594" y="4636"/>
                  </a:moveTo>
                  <a:cubicBezTo>
                    <a:pt x="3467" y="4636"/>
                    <a:pt x="3426" y="4680"/>
                    <a:pt x="3383" y="4680"/>
                  </a:cubicBezTo>
                  <a:cubicBezTo>
                    <a:pt x="3259" y="4680"/>
                    <a:pt x="2882" y="4847"/>
                    <a:pt x="2547" y="5014"/>
                  </a:cubicBezTo>
                  <a:cubicBezTo>
                    <a:pt x="3343" y="4971"/>
                    <a:pt x="4720" y="4931"/>
                    <a:pt x="4763" y="4931"/>
                  </a:cubicBezTo>
                  <a:lnTo>
                    <a:pt x="6642" y="4804"/>
                  </a:lnTo>
                  <a:cubicBezTo>
                    <a:pt x="6642" y="4804"/>
                    <a:pt x="4302" y="4636"/>
                    <a:pt x="3594" y="4636"/>
                  </a:cubicBezTo>
                  <a:close/>
                </a:path>
              </a:pathLst>
            </a:custGeom>
            <a:solidFill>
              <a:srgbClr val="AC69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28"/>
            <p:cNvSpPr/>
            <p:nvPr/>
          </p:nvSpPr>
          <p:spPr>
            <a:xfrm>
              <a:off x="6155889" y="1919948"/>
              <a:ext cx="891524" cy="12242"/>
            </a:xfrm>
            <a:custGeom>
              <a:rect b="b" l="l" r="r" t="t"/>
              <a:pathLst>
                <a:path extrusionOk="0" h="630" w="45878">
                  <a:moveTo>
                    <a:pt x="0" y="1"/>
                  </a:moveTo>
                  <a:lnTo>
                    <a:pt x="0" y="629"/>
                  </a:lnTo>
                  <a:lnTo>
                    <a:pt x="45877" y="629"/>
                  </a:lnTo>
                  <a:lnTo>
                    <a:pt x="4587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28"/>
            <p:cNvSpPr/>
            <p:nvPr/>
          </p:nvSpPr>
          <p:spPr>
            <a:xfrm>
              <a:off x="6155889" y="2010122"/>
              <a:ext cx="891524" cy="12242"/>
            </a:xfrm>
            <a:custGeom>
              <a:rect b="b" l="l" r="r" t="t"/>
              <a:pathLst>
                <a:path extrusionOk="0" h="630" w="45878">
                  <a:moveTo>
                    <a:pt x="0" y="1"/>
                  </a:moveTo>
                  <a:lnTo>
                    <a:pt x="0" y="629"/>
                  </a:lnTo>
                  <a:lnTo>
                    <a:pt x="45877" y="629"/>
                  </a:lnTo>
                  <a:lnTo>
                    <a:pt x="4587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28"/>
            <p:cNvSpPr/>
            <p:nvPr/>
          </p:nvSpPr>
          <p:spPr>
            <a:xfrm>
              <a:off x="6370242" y="2100283"/>
              <a:ext cx="677159" cy="12242"/>
            </a:xfrm>
            <a:custGeom>
              <a:rect b="b" l="l" r="r" t="t"/>
              <a:pathLst>
                <a:path extrusionOk="0" h="630" w="45878">
                  <a:moveTo>
                    <a:pt x="0" y="1"/>
                  </a:moveTo>
                  <a:lnTo>
                    <a:pt x="0" y="629"/>
                  </a:lnTo>
                  <a:lnTo>
                    <a:pt x="45877" y="629"/>
                  </a:lnTo>
                  <a:lnTo>
                    <a:pt x="4587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28"/>
            <p:cNvSpPr/>
            <p:nvPr/>
          </p:nvSpPr>
          <p:spPr>
            <a:xfrm>
              <a:off x="6370242" y="2190470"/>
              <a:ext cx="677159" cy="12242"/>
            </a:xfrm>
            <a:custGeom>
              <a:rect b="b" l="l" r="r" t="t"/>
              <a:pathLst>
                <a:path extrusionOk="0" h="630" w="45878">
                  <a:moveTo>
                    <a:pt x="0" y="1"/>
                  </a:moveTo>
                  <a:lnTo>
                    <a:pt x="0" y="629"/>
                  </a:lnTo>
                  <a:lnTo>
                    <a:pt x="45877" y="629"/>
                  </a:lnTo>
                  <a:lnTo>
                    <a:pt x="4587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28"/>
            <p:cNvSpPr/>
            <p:nvPr/>
          </p:nvSpPr>
          <p:spPr>
            <a:xfrm>
              <a:off x="6370242" y="2280618"/>
              <a:ext cx="677159" cy="12242"/>
            </a:xfrm>
            <a:custGeom>
              <a:rect b="b" l="l" r="r" t="t"/>
              <a:pathLst>
                <a:path extrusionOk="0" h="630" w="45878">
                  <a:moveTo>
                    <a:pt x="0" y="1"/>
                  </a:moveTo>
                  <a:lnTo>
                    <a:pt x="0" y="629"/>
                  </a:lnTo>
                  <a:lnTo>
                    <a:pt x="45877" y="629"/>
                  </a:lnTo>
                  <a:lnTo>
                    <a:pt x="4587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28"/>
            <p:cNvSpPr/>
            <p:nvPr/>
          </p:nvSpPr>
          <p:spPr>
            <a:xfrm>
              <a:off x="6370242" y="2368543"/>
              <a:ext cx="677159" cy="12242"/>
            </a:xfrm>
            <a:custGeom>
              <a:rect b="b" l="l" r="r" t="t"/>
              <a:pathLst>
                <a:path extrusionOk="0" h="630" w="45878">
                  <a:moveTo>
                    <a:pt x="0" y="1"/>
                  </a:moveTo>
                  <a:lnTo>
                    <a:pt x="0" y="629"/>
                  </a:lnTo>
                  <a:lnTo>
                    <a:pt x="45877" y="629"/>
                  </a:lnTo>
                  <a:lnTo>
                    <a:pt x="4587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28"/>
            <p:cNvSpPr/>
            <p:nvPr/>
          </p:nvSpPr>
          <p:spPr>
            <a:xfrm>
              <a:off x="5517299" y="1076542"/>
              <a:ext cx="224899" cy="531634"/>
            </a:xfrm>
            <a:custGeom>
              <a:rect b="b" l="l" r="r" t="t"/>
              <a:pathLst>
                <a:path extrusionOk="0" h="7358" w="3113">
                  <a:moveTo>
                    <a:pt x="1038" y="0"/>
                  </a:moveTo>
                  <a:lnTo>
                    <a:pt x="1038" y="1181"/>
                  </a:lnTo>
                  <a:cubicBezTo>
                    <a:pt x="426" y="1370"/>
                    <a:pt x="0" y="1936"/>
                    <a:pt x="0" y="2641"/>
                  </a:cubicBezTo>
                  <a:cubicBezTo>
                    <a:pt x="0" y="3490"/>
                    <a:pt x="709" y="4200"/>
                    <a:pt x="1558" y="4200"/>
                  </a:cubicBezTo>
                  <a:cubicBezTo>
                    <a:pt x="1841" y="4200"/>
                    <a:pt x="2075" y="4434"/>
                    <a:pt x="2075" y="4717"/>
                  </a:cubicBezTo>
                  <a:cubicBezTo>
                    <a:pt x="2075" y="5000"/>
                    <a:pt x="1841" y="5237"/>
                    <a:pt x="1558" y="5237"/>
                  </a:cubicBezTo>
                  <a:cubicBezTo>
                    <a:pt x="1275" y="5237"/>
                    <a:pt x="1038" y="5000"/>
                    <a:pt x="1038" y="4717"/>
                  </a:cubicBezTo>
                  <a:lnTo>
                    <a:pt x="0" y="4717"/>
                  </a:lnTo>
                  <a:cubicBezTo>
                    <a:pt x="0" y="5426"/>
                    <a:pt x="426" y="5992"/>
                    <a:pt x="1038" y="6180"/>
                  </a:cubicBezTo>
                  <a:lnTo>
                    <a:pt x="1038" y="7358"/>
                  </a:lnTo>
                  <a:lnTo>
                    <a:pt x="2075" y="7358"/>
                  </a:lnTo>
                  <a:lnTo>
                    <a:pt x="2075" y="6180"/>
                  </a:lnTo>
                  <a:cubicBezTo>
                    <a:pt x="2690" y="5992"/>
                    <a:pt x="3113" y="5426"/>
                    <a:pt x="3113" y="4717"/>
                  </a:cubicBezTo>
                  <a:cubicBezTo>
                    <a:pt x="3113" y="3868"/>
                    <a:pt x="2407" y="3162"/>
                    <a:pt x="1558" y="3162"/>
                  </a:cubicBezTo>
                  <a:cubicBezTo>
                    <a:pt x="1275" y="3162"/>
                    <a:pt x="1038" y="2924"/>
                    <a:pt x="1038" y="2641"/>
                  </a:cubicBezTo>
                  <a:cubicBezTo>
                    <a:pt x="1038" y="2358"/>
                    <a:pt x="1275" y="2124"/>
                    <a:pt x="1558" y="2124"/>
                  </a:cubicBezTo>
                  <a:cubicBezTo>
                    <a:pt x="1841" y="2124"/>
                    <a:pt x="2075" y="2358"/>
                    <a:pt x="2075" y="2641"/>
                  </a:cubicBezTo>
                  <a:lnTo>
                    <a:pt x="3113" y="2641"/>
                  </a:lnTo>
                  <a:cubicBezTo>
                    <a:pt x="3113" y="1936"/>
                    <a:pt x="2690" y="1370"/>
                    <a:pt x="2075" y="1181"/>
                  </a:cubicBezTo>
                  <a:lnTo>
                    <a:pt x="20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36" name="Google Shape;536;p28"/>
            <p:cNvGrpSpPr/>
            <p:nvPr/>
          </p:nvGrpSpPr>
          <p:grpSpPr>
            <a:xfrm>
              <a:off x="5039421" y="3198789"/>
              <a:ext cx="300441" cy="300222"/>
              <a:chOff x="2461125" y="503925"/>
              <a:chExt cx="411000" cy="410700"/>
            </a:xfrm>
          </p:grpSpPr>
          <p:sp>
            <p:nvSpPr>
              <p:cNvPr id="537" name="Google Shape;537;p28"/>
              <p:cNvSpPr/>
              <p:nvPr/>
            </p:nvSpPr>
            <p:spPr>
              <a:xfrm>
                <a:off x="2461125" y="503925"/>
                <a:ext cx="411000" cy="4107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8" name="Google Shape;538;p28"/>
              <p:cNvSpPr/>
              <p:nvPr/>
            </p:nvSpPr>
            <p:spPr>
              <a:xfrm>
                <a:off x="2612149" y="580724"/>
                <a:ext cx="108823" cy="257254"/>
              </a:xfrm>
              <a:custGeom>
                <a:rect b="b" l="l" r="r" t="t"/>
                <a:pathLst>
                  <a:path extrusionOk="0" h="7358" w="3113">
                    <a:moveTo>
                      <a:pt x="1038" y="0"/>
                    </a:moveTo>
                    <a:lnTo>
                      <a:pt x="1038" y="1181"/>
                    </a:lnTo>
                    <a:cubicBezTo>
                      <a:pt x="426" y="1370"/>
                      <a:pt x="0" y="1936"/>
                      <a:pt x="0" y="2641"/>
                    </a:cubicBezTo>
                    <a:cubicBezTo>
                      <a:pt x="0" y="3490"/>
                      <a:pt x="709" y="4200"/>
                      <a:pt x="1558" y="4200"/>
                    </a:cubicBezTo>
                    <a:cubicBezTo>
                      <a:pt x="1841" y="4200"/>
                      <a:pt x="2075" y="4434"/>
                      <a:pt x="2075" y="4717"/>
                    </a:cubicBezTo>
                    <a:cubicBezTo>
                      <a:pt x="2075" y="5000"/>
                      <a:pt x="1841" y="5237"/>
                      <a:pt x="1558" y="5237"/>
                    </a:cubicBezTo>
                    <a:cubicBezTo>
                      <a:pt x="1275" y="5237"/>
                      <a:pt x="1038" y="5000"/>
                      <a:pt x="1038" y="4717"/>
                    </a:cubicBezTo>
                    <a:lnTo>
                      <a:pt x="0" y="4717"/>
                    </a:lnTo>
                    <a:cubicBezTo>
                      <a:pt x="0" y="5426"/>
                      <a:pt x="426" y="5992"/>
                      <a:pt x="1038" y="6180"/>
                    </a:cubicBezTo>
                    <a:lnTo>
                      <a:pt x="1038" y="7358"/>
                    </a:lnTo>
                    <a:lnTo>
                      <a:pt x="2075" y="7358"/>
                    </a:lnTo>
                    <a:lnTo>
                      <a:pt x="2075" y="6180"/>
                    </a:lnTo>
                    <a:cubicBezTo>
                      <a:pt x="2690" y="5992"/>
                      <a:pt x="3113" y="5426"/>
                      <a:pt x="3113" y="4717"/>
                    </a:cubicBezTo>
                    <a:cubicBezTo>
                      <a:pt x="3113" y="3868"/>
                      <a:pt x="2407" y="3162"/>
                      <a:pt x="1558" y="3162"/>
                    </a:cubicBezTo>
                    <a:cubicBezTo>
                      <a:pt x="1275" y="3162"/>
                      <a:pt x="1038" y="2924"/>
                      <a:pt x="1038" y="2641"/>
                    </a:cubicBezTo>
                    <a:cubicBezTo>
                      <a:pt x="1038" y="2358"/>
                      <a:pt x="1275" y="2124"/>
                      <a:pt x="1558" y="2124"/>
                    </a:cubicBezTo>
                    <a:cubicBezTo>
                      <a:pt x="1841" y="2124"/>
                      <a:pt x="2075" y="2358"/>
                      <a:pt x="2075" y="2641"/>
                    </a:cubicBezTo>
                    <a:lnTo>
                      <a:pt x="3113" y="2641"/>
                    </a:lnTo>
                    <a:cubicBezTo>
                      <a:pt x="3113" y="1936"/>
                      <a:pt x="2690" y="1370"/>
                      <a:pt x="2075" y="1181"/>
                    </a:cubicBezTo>
                    <a:lnTo>
                      <a:pt x="207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39" name="Google Shape;539;p28"/>
            <p:cNvSpPr/>
            <p:nvPr/>
          </p:nvSpPr>
          <p:spPr>
            <a:xfrm rot="-5400000">
              <a:off x="8527663" y="2814625"/>
              <a:ext cx="115317" cy="131746"/>
            </a:xfrm>
            <a:custGeom>
              <a:rect b="b" l="l" r="r" t="t"/>
              <a:pathLst>
                <a:path extrusionOk="0" h="9915" w="8677">
                  <a:moveTo>
                    <a:pt x="4318" y="1"/>
                  </a:moveTo>
                  <a:lnTo>
                    <a:pt x="1" y="4878"/>
                  </a:lnTo>
                  <a:lnTo>
                    <a:pt x="2399" y="4878"/>
                  </a:lnTo>
                  <a:lnTo>
                    <a:pt x="2399" y="9914"/>
                  </a:lnTo>
                  <a:lnTo>
                    <a:pt x="6278" y="9914"/>
                  </a:lnTo>
                  <a:lnTo>
                    <a:pt x="6278" y="4878"/>
                  </a:lnTo>
                  <a:lnTo>
                    <a:pt x="8677" y="4878"/>
                  </a:lnTo>
                  <a:lnTo>
                    <a:pt x="43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28"/>
            <p:cNvSpPr/>
            <p:nvPr/>
          </p:nvSpPr>
          <p:spPr>
            <a:xfrm rot="-5400000">
              <a:off x="8606174" y="2946166"/>
              <a:ext cx="175384" cy="200407"/>
            </a:xfrm>
            <a:custGeom>
              <a:rect b="b" l="l" r="r" t="t"/>
              <a:pathLst>
                <a:path extrusionOk="0" h="9915" w="8677">
                  <a:moveTo>
                    <a:pt x="4318" y="1"/>
                  </a:moveTo>
                  <a:lnTo>
                    <a:pt x="1" y="4878"/>
                  </a:lnTo>
                  <a:lnTo>
                    <a:pt x="2399" y="4878"/>
                  </a:lnTo>
                  <a:lnTo>
                    <a:pt x="2399" y="9914"/>
                  </a:lnTo>
                  <a:lnTo>
                    <a:pt x="6278" y="9914"/>
                  </a:lnTo>
                  <a:lnTo>
                    <a:pt x="6278" y="4878"/>
                  </a:lnTo>
                  <a:lnTo>
                    <a:pt x="8677" y="4878"/>
                  </a:lnTo>
                  <a:lnTo>
                    <a:pt x="431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41" name="Google Shape;541;p28">
            <a:hlinkClick action="ppaction://hlinkshowjump?jump=nextslide"/>
          </p:cNvPr>
          <p:cNvSpPr/>
          <p:nvPr/>
        </p:nvSpPr>
        <p:spPr>
          <a:xfrm flipH="1" rot="5400000">
            <a:off x="8611124" y="267436"/>
            <a:ext cx="165492" cy="189129"/>
          </a:xfrm>
          <a:custGeom>
            <a:rect b="b" l="l" r="r" t="t"/>
            <a:pathLst>
              <a:path extrusionOk="0" h="9915" w="8677">
                <a:moveTo>
                  <a:pt x="4318" y="1"/>
                </a:moveTo>
                <a:lnTo>
                  <a:pt x="1" y="4878"/>
                </a:lnTo>
                <a:lnTo>
                  <a:pt x="2399" y="4878"/>
                </a:lnTo>
                <a:lnTo>
                  <a:pt x="2399" y="9914"/>
                </a:lnTo>
                <a:lnTo>
                  <a:pt x="6278" y="9914"/>
                </a:lnTo>
                <a:lnTo>
                  <a:pt x="6278" y="4878"/>
                </a:lnTo>
                <a:lnTo>
                  <a:pt x="8677" y="4878"/>
                </a:lnTo>
                <a:lnTo>
                  <a:pt x="431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42" name="Google Shape;54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8925" y="444750"/>
            <a:ext cx="1449050" cy="1449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8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9" name="Google Shape;88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3000" y="920300"/>
            <a:ext cx="7851900" cy="3644395"/>
          </a:xfrm>
          <a:prstGeom prst="rect">
            <a:avLst/>
          </a:prstGeom>
          <a:noFill/>
          <a:ln>
            <a:noFill/>
          </a:ln>
        </p:spPr>
      </p:pic>
      <p:sp>
        <p:nvSpPr>
          <p:cNvPr id="890" name="Google Shape;890;p37"/>
          <p:cNvSpPr txBox="1"/>
          <p:nvPr/>
        </p:nvSpPr>
        <p:spPr>
          <a:xfrm>
            <a:off x="847966" y="2422736"/>
            <a:ext cx="687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Jost"/>
                <a:ea typeface="Jost"/>
                <a:cs typeface="Jost"/>
                <a:sym typeface="Jost"/>
              </a:rPr>
              <a:t>React</a:t>
            </a:r>
            <a:endParaRPr>
              <a:latin typeface="Jost"/>
              <a:ea typeface="Jost"/>
              <a:cs typeface="Jost"/>
              <a:sym typeface="Jost"/>
            </a:endParaRPr>
          </a:p>
        </p:txBody>
      </p:sp>
      <p:sp>
        <p:nvSpPr>
          <p:cNvPr id="891" name="Google Shape;891;p37"/>
          <p:cNvSpPr txBox="1"/>
          <p:nvPr/>
        </p:nvSpPr>
        <p:spPr>
          <a:xfrm>
            <a:off x="2213357" y="3896115"/>
            <a:ext cx="761100" cy="30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Jost"/>
                <a:ea typeface="Jost"/>
                <a:cs typeface="Jost"/>
                <a:sym typeface="Jost"/>
              </a:rPr>
              <a:t>AXIOS</a:t>
            </a:r>
            <a:endParaRPr>
              <a:latin typeface="Jost"/>
              <a:ea typeface="Jost"/>
              <a:cs typeface="Jost"/>
              <a:sym typeface="Jost"/>
            </a:endParaRPr>
          </a:p>
        </p:txBody>
      </p:sp>
      <p:sp>
        <p:nvSpPr>
          <p:cNvPr id="892" name="Google Shape;892;p37"/>
          <p:cNvSpPr/>
          <p:nvPr/>
        </p:nvSpPr>
        <p:spPr>
          <a:xfrm>
            <a:off x="733302" y="2307806"/>
            <a:ext cx="1219500" cy="22047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Jost"/>
              <a:ea typeface="Jost"/>
              <a:cs typeface="Jost"/>
              <a:sym typeface="Jost"/>
            </a:endParaRPr>
          </a:p>
        </p:txBody>
      </p:sp>
      <p:sp>
        <p:nvSpPr>
          <p:cNvPr id="893" name="Google Shape;893;p37"/>
          <p:cNvSpPr txBox="1"/>
          <p:nvPr/>
        </p:nvSpPr>
        <p:spPr>
          <a:xfrm>
            <a:off x="733302" y="1768472"/>
            <a:ext cx="1302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Jost"/>
                <a:ea typeface="Jost"/>
                <a:cs typeface="Jost"/>
                <a:sym typeface="Jost"/>
              </a:rPr>
              <a:t>FRONTEND</a:t>
            </a:r>
            <a:endParaRPr b="1">
              <a:latin typeface="Jost"/>
              <a:ea typeface="Jost"/>
              <a:cs typeface="Jost"/>
              <a:sym typeface="Jost"/>
            </a:endParaRPr>
          </a:p>
        </p:txBody>
      </p:sp>
      <p:sp>
        <p:nvSpPr>
          <p:cNvPr id="894" name="Google Shape;894;p37"/>
          <p:cNvSpPr/>
          <p:nvPr/>
        </p:nvSpPr>
        <p:spPr>
          <a:xfrm>
            <a:off x="3078468" y="941483"/>
            <a:ext cx="5466300" cy="36444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Jost"/>
              <a:ea typeface="Jost"/>
              <a:cs typeface="Jost"/>
              <a:sym typeface="Jost"/>
            </a:endParaRPr>
          </a:p>
        </p:txBody>
      </p:sp>
      <p:sp>
        <p:nvSpPr>
          <p:cNvPr id="895" name="Google Shape;895;p37"/>
          <p:cNvSpPr txBox="1"/>
          <p:nvPr/>
        </p:nvSpPr>
        <p:spPr>
          <a:xfrm>
            <a:off x="3333448" y="1125476"/>
            <a:ext cx="1302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Jost"/>
                <a:ea typeface="Jost"/>
                <a:cs typeface="Jost"/>
                <a:sym typeface="Jost"/>
              </a:rPr>
              <a:t>BACKEND</a:t>
            </a:r>
            <a:endParaRPr b="1">
              <a:latin typeface="Jost"/>
              <a:ea typeface="Jost"/>
              <a:cs typeface="Jost"/>
              <a:sym typeface="Jost"/>
            </a:endParaRPr>
          </a:p>
        </p:txBody>
      </p:sp>
      <p:sp>
        <p:nvSpPr>
          <p:cNvPr id="896" name="Google Shape;896;p37"/>
          <p:cNvSpPr txBox="1"/>
          <p:nvPr/>
        </p:nvSpPr>
        <p:spPr>
          <a:xfrm>
            <a:off x="4385700" y="3815161"/>
            <a:ext cx="761100" cy="6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Jost"/>
                <a:ea typeface="Jost"/>
                <a:cs typeface="Jost"/>
                <a:sym typeface="Jost"/>
              </a:rPr>
              <a:t>Spring (MVC)</a:t>
            </a:r>
            <a:endParaRPr>
              <a:latin typeface="Jost"/>
              <a:ea typeface="Jost"/>
              <a:cs typeface="Jost"/>
              <a:sym typeface="Jost"/>
            </a:endParaRPr>
          </a:p>
        </p:txBody>
      </p:sp>
      <p:sp>
        <p:nvSpPr>
          <p:cNvPr id="897" name="Google Shape;897;p37"/>
          <p:cNvSpPr txBox="1"/>
          <p:nvPr/>
        </p:nvSpPr>
        <p:spPr>
          <a:xfrm>
            <a:off x="7783678" y="3723375"/>
            <a:ext cx="455700" cy="30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Jost"/>
                <a:ea typeface="Jost"/>
                <a:cs typeface="Jost"/>
                <a:sym typeface="Jost"/>
              </a:rPr>
              <a:t>JPA</a:t>
            </a:r>
            <a:endParaRPr>
              <a:latin typeface="Jost"/>
              <a:ea typeface="Jost"/>
              <a:cs typeface="Jost"/>
              <a:sym typeface="Jost"/>
            </a:endParaRPr>
          </a:p>
        </p:txBody>
      </p:sp>
      <p:sp>
        <p:nvSpPr>
          <p:cNvPr id="898" name="Google Shape;898;p37"/>
          <p:cNvSpPr txBox="1"/>
          <p:nvPr/>
        </p:nvSpPr>
        <p:spPr>
          <a:xfrm>
            <a:off x="7650700" y="1719200"/>
            <a:ext cx="820200" cy="30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Jost"/>
                <a:ea typeface="Jost"/>
                <a:cs typeface="Jost"/>
                <a:sym typeface="Jost"/>
              </a:rPr>
              <a:t>MySQL</a:t>
            </a:r>
            <a:endParaRPr sz="1200">
              <a:latin typeface="Jost"/>
              <a:ea typeface="Jost"/>
              <a:cs typeface="Jost"/>
              <a:sym typeface="Jost"/>
            </a:endParaRPr>
          </a:p>
        </p:txBody>
      </p:sp>
      <p:sp>
        <p:nvSpPr>
          <p:cNvPr id="899" name="Google Shape;899;p37"/>
          <p:cNvSpPr txBox="1"/>
          <p:nvPr/>
        </p:nvSpPr>
        <p:spPr>
          <a:xfrm>
            <a:off x="6558050" y="3521625"/>
            <a:ext cx="687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Jost"/>
                <a:ea typeface="Jost"/>
                <a:cs typeface="Jost"/>
                <a:sym typeface="Jost"/>
              </a:rPr>
              <a:t>DAO</a:t>
            </a:r>
            <a:endParaRPr>
              <a:latin typeface="Jost"/>
              <a:ea typeface="Jost"/>
              <a:cs typeface="Jost"/>
              <a:sym typeface="Jost"/>
            </a:endParaRPr>
          </a:p>
        </p:txBody>
      </p:sp>
      <p:sp>
        <p:nvSpPr>
          <p:cNvPr id="900" name="Google Shape;900;p37"/>
          <p:cNvSpPr txBox="1"/>
          <p:nvPr>
            <p:ph type="title"/>
          </p:nvPr>
        </p:nvSpPr>
        <p:spPr>
          <a:xfrm>
            <a:off x="733300" y="287875"/>
            <a:ext cx="7434000" cy="51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0"/>
              <a:buNone/>
            </a:pPr>
            <a:r>
              <a:rPr lang="en" sz="3000">
                <a:solidFill>
                  <a:srgbClr val="073763"/>
                </a:solidFill>
              </a:rPr>
              <a:t>LoanSwift Pro Architecture (1)</a:t>
            </a:r>
            <a:endParaRPr>
              <a:solidFill>
                <a:srgbClr val="073763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904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38"/>
          <p:cNvSpPr txBox="1"/>
          <p:nvPr>
            <p:ph type="title"/>
          </p:nvPr>
        </p:nvSpPr>
        <p:spPr>
          <a:xfrm>
            <a:off x="174750" y="71100"/>
            <a:ext cx="71670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0"/>
              <a:buNone/>
            </a:pPr>
            <a:r>
              <a:rPr lang="en" sz="3000">
                <a:solidFill>
                  <a:srgbClr val="073763"/>
                </a:solidFill>
              </a:rPr>
              <a:t>LoanSwift Pro Architecture (2)</a:t>
            </a:r>
            <a:endParaRPr>
              <a:solidFill>
                <a:srgbClr val="073763"/>
              </a:solidFill>
            </a:endParaRPr>
          </a:p>
        </p:txBody>
      </p:sp>
      <p:pic>
        <p:nvPicPr>
          <p:cNvPr id="906" name="Google Shape;906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41296" y="1984968"/>
            <a:ext cx="1564758" cy="1173568"/>
          </a:xfrm>
          <a:prstGeom prst="rect">
            <a:avLst/>
          </a:prstGeom>
          <a:noFill/>
          <a:ln>
            <a:noFill/>
          </a:ln>
          <a:effectLst>
            <a:outerShdw blurRad="190500" rotWithShape="0" algn="tl">
              <a:srgbClr val="000000">
                <a:alpha val="69410"/>
              </a:srgbClr>
            </a:outerShdw>
          </a:effectLst>
        </p:spPr>
      </p:pic>
      <p:sp>
        <p:nvSpPr>
          <p:cNvPr id="907" name="Google Shape;907;p38"/>
          <p:cNvSpPr txBox="1"/>
          <p:nvPr/>
        </p:nvSpPr>
        <p:spPr>
          <a:xfrm>
            <a:off x="3659275" y="3272423"/>
            <a:ext cx="1586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LoanSwift Pro</a:t>
            </a:r>
            <a:endParaRPr b="0" i="0" sz="1400" u="none" cap="none" strike="noStrike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908" name="Google Shape;908;p38"/>
          <p:cNvGrpSpPr/>
          <p:nvPr/>
        </p:nvGrpSpPr>
        <p:grpSpPr>
          <a:xfrm>
            <a:off x="2131543" y="2097863"/>
            <a:ext cx="668404" cy="705504"/>
            <a:chOff x="6011306" y="2679101"/>
            <a:chExt cx="668404" cy="705504"/>
          </a:xfrm>
        </p:grpSpPr>
        <p:sp>
          <p:nvSpPr>
            <p:cNvPr id="909" name="Google Shape;909;p38"/>
            <p:cNvSpPr/>
            <p:nvPr/>
          </p:nvSpPr>
          <p:spPr>
            <a:xfrm>
              <a:off x="6011306" y="2732602"/>
              <a:ext cx="519418" cy="652003"/>
            </a:xfrm>
            <a:custGeom>
              <a:rect b="b" l="l" r="r" t="t"/>
              <a:pathLst>
                <a:path extrusionOk="0" h="24470" w="19494">
                  <a:moveTo>
                    <a:pt x="1233" y="1"/>
                  </a:moveTo>
                  <a:cubicBezTo>
                    <a:pt x="548" y="1"/>
                    <a:pt x="0" y="549"/>
                    <a:pt x="0" y="1234"/>
                  </a:cubicBezTo>
                  <a:lnTo>
                    <a:pt x="0" y="23237"/>
                  </a:lnTo>
                  <a:cubicBezTo>
                    <a:pt x="0" y="23922"/>
                    <a:pt x="548" y="24470"/>
                    <a:pt x="1233" y="24470"/>
                  </a:cubicBezTo>
                  <a:lnTo>
                    <a:pt x="18261" y="24470"/>
                  </a:lnTo>
                  <a:cubicBezTo>
                    <a:pt x="18945" y="24470"/>
                    <a:pt x="19493" y="23922"/>
                    <a:pt x="19493" y="23237"/>
                  </a:cubicBezTo>
                  <a:lnTo>
                    <a:pt x="19493" y="1234"/>
                  </a:lnTo>
                  <a:cubicBezTo>
                    <a:pt x="19493" y="549"/>
                    <a:pt x="18945" y="1"/>
                    <a:pt x="18261" y="1"/>
                  </a:cubicBezTo>
                  <a:close/>
                </a:path>
              </a:pathLst>
            </a:custGeom>
            <a:solidFill>
              <a:srgbClr val="5151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0" name="Google Shape;910;p38"/>
            <p:cNvSpPr/>
            <p:nvPr/>
          </p:nvSpPr>
          <p:spPr>
            <a:xfrm>
              <a:off x="6038057" y="2765454"/>
              <a:ext cx="465888" cy="586323"/>
            </a:xfrm>
            <a:custGeom>
              <a:rect b="b" l="l" r="r" t="t"/>
              <a:pathLst>
                <a:path extrusionOk="0" h="22005" w="17485">
                  <a:moveTo>
                    <a:pt x="1119" y="1"/>
                  </a:moveTo>
                  <a:cubicBezTo>
                    <a:pt x="503" y="1"/>
                    <a:pt x="1" y="503"/>
                    <a:pt x="1" y="1119"/>
                  </a:cubicBezTo>
                  <a:lnTo>
                    <a:pt x="1" y="20886"/>
                  </a:lnTo>
                  <a:cubicBezTo>
                    <a:pt x="1" y="21502"/>
                    <a:pt x="503" y="22004"/>
                    <a:pt x="1119" y="22004"/>
                  </a:cubicBezTo>
                  <a:lnTo>
                    <a:pt x="16366" y="22004"/>
                  </a:lnTo>
                  <a:cubicBezTo>
                    <a:pt x="16983" y="22004"/>
                    <a:pt x="17485" y="21502"/>
                    <a:pt x="17485" y="20886"/>
                  </a:cubicBezTo>
                  <a:lnTo>
                    <a:pt x="17485" y="1119"/>
                  </a:lnTo>
                  <a:cubicBezTo>
                    <a:pt x="17485" y="503"/>
                    <a:pt x="16983" y="1"/>
                    <a:pt x="16366" y="1"/>
                  </a:cubicBezTo>
                  <a:close/>
                </a:path>
              </a:pathLst>
            </a:custGeom>
            <a:solidFill>
              <a:srgbClr val="0D142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1" name="Google Shape;911;p38"/>
            <p:cNvSpPr/>
            <p:nvPr/>
          </p:nvSpPr>
          <p:spPr>
            <a:xfrm>
              <a:off x="6061184" y="2787356"/>
              <a:ext cx="419659" cy="542519"/>
            </a:xfrm>
            <a:custGeom>
              <a:rect b="b" l="l" r="r" t="t"/>
              <a:pathLst>
                <a:path extrusionOk="0" h="20361" w="15750">
                  <a:moveTo>
                    <a:pt x="1233" y="0"/>
                  </a:moveTo>
                  <a:cubicBezTo>
                    <a:pt x="548" y="0"/>
                    <a:pt x="0" y="571"/>
                    <a:pt x="0" y="1256"/>
                  </a:cubicBezTo>
                  <a:lnTo>
                    <a:pt x="0" y="19105"/>
                  </a:lnTo>
                  <a:cubicBezTo>
                    <a:pt x="0" y="19790"/>
                    <a:pt x="548" y="20360"/>
                    <a:pt x="1233" y="20360"/>
                  </a:cubicBezTo>
                  <a:lnTo>
                    <a:pt x="14494" y="20360"/>
                  </a:lnTo>
                  <a:cubicBezTo>
                    <a:pt x="15202" y="20360"/>
                    <a:pt x="15749" y="19790"/>
                    <a:pt x="15749" y="19105"/>
                  </a:cubicBezTo>
                  <a:lnTo>
                    <a:pt x="15749" y="1256"/>
                  </a:lnTo>
                  <a:cubicBezTo>
                    <a:pt x="15749" y="571"/>
                    <a:pt x="15202" y="0"/>
                    <a:pt x="1449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2" name="Google Shape;912;p38"/>
            <p:cNvSpPr/>
            <p:nvPr/>
          </p:nvSpPr>
          <p:spPr>
            <a:xfrm>
              <a:off x="6145086" y="2679101"/>
              <a:ext cx="251822" cy="157552"/>
            </a:xfrm>
            <a:custGeom>
              <a:rect b="b" l="l" r="r" t="t"/>
              <a:pathLst>
                <a:path extrusionOk="0" h="5913" w="9451">
                  <a:moveTo>
                    <a:pt x="4726" y="0"/>
                  </a:moveTo>
                  <a:cubicBezTo>
                    <a:pt x="3950" y="0"/>
                    <a:pt x="3333" y="617"/>
                    <a:pt x="3333" y="1393"/>
                  </a:cubicBezTo>
                  <a:lnTo>
                    <a:pt x="731" y="1393"/>
                  </a:lnTo>
                  <a:cubicBezTo>
                    <a:pt x="343" y="1393"/>
                    <a:pt x="1" y="1712"/>
                    <a:pt x="1" y="2123"/>
                  </a:cubicBezTo>
                  <a:lnTo>
                    <a:pt x="1" y="5182"/>
                  </a:lnTo>
                  <a:cubicBezTo>
                    <a:pt x="1" y="5593"/>
                    <a:pt x="343" y="5912"/>
                    <a:pt x="731" y="5912"/>
                  </a:cubicBezTo>
                  <a:lnTo>
                    <a:pt x="8720" y="5912"/>
                  </a:lnTo>
                  <a:cubicBezTo>
                    <a:pt x="9108" y="5912"/>
                    <a:pt x="9451" y="5593"/>
                    <a:pt x="9451" y="5182"/>
                  </a:cubicBezTo>
                  <a:lnTo>
                    <a:pt x="9451" y="2123"/>
                  </a:lnTo>
                  <a:cubicBezTo>
                    <a:pt x="9451" y="1712"/>
                    <a:pt x="9108" y="1393"/>
                    <a:pt x="8720" y="1393"/>
                  </a:cubicBezTo>
                  <a:lnTo>
                    <a:pt x="6118" y="1393"/>
                  </a:lnTo>
                  <a:cubicBezTo>
                    <a:pt x="6118" y="617"/>
                    <a:pt x="5502" y="0"/>
                    <a:pt x="4726" y="0"/>
                  </a:cubicBezTo>
                  <a:close/>
                </a:path>
              </a:pathLst>
            </a:custGeom>
            <a:solidFill>
              <a:srgbClr val="02BB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3" name="Google Shape;913;p38"/>
            <p:cNvSpPr/>
            <p:nvPr/>
          </p:nvSpPr>
          <p:spPr>
            <a:xfrm>
              <a:off x="6145086" y="2784904"/>
              <a:ext cx="251822" cy="51745"/>
            </a:xfrm>
            <a:custGeom>
              <a:rect b="b" l="l" r="r" t="t"/>
              <a:pathLst>
                <a:path extrusionOk="0" h="1942" w="9451">
                  <a:moveTo>
                    <a:pt x="1" y="1"/>
                  </a:moveTo>
                  <a:lnTo>
                    <a:pt x="1" y="1211"/>
                  </a:lnTo>
                  <a:cubicBezTo>
                    <a:pt x="1" y="1622"/>
                    <a:pt x="343" y="1941"/>
                    <a:pt x="731" y="1941"/>
                  </a:cubicBezTo>
                  <a:lnTo>
                    <a:pt x="8720" y="1941"/>
                  </a:lnTo>
                  <a:cubicBezTo>
                    <a:pt x="9108" y="1941"/>
                    <a:pt x="9451" y="1622"/>
                    <a:pt x="9451" y="1211"/>
                  </a:cubicBezTo>
                  <a:lnTo>
                    <a:pt x="9451" y="1"/>
                  </a:lnTo>
                  <a:cubicBezTo>
                    <a:pt x="9451" y="389"/>
                    <a:pt x="9108" y="709"/>
                    <a:pt x="8720" y="709"/>
                  </a:cubicBezTo>
                  <a:lnTo>
                    <a:pt x="731" y="709"/>
                  </a:lnTo>
                  <a:cubicBezTo>
                    <a:pt x="343" y="709"/>
                    <a:pt x="1" y="389"/>
                    <a:pt x="1" y="1"/>
                  </a:cubicBezTo>
                  <a:close/>
                </a:path>
              </a:pathLst>
            </a:custGeom>
            <a:solidFill>
              <a:srgbClr val="409F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4" name="Google Shape;914;p38"/>
            <p:cNvSpPr/>
            <p:nvPr/>
          </p:nvSpPr>
          <p:spPr>
            <a:xfrm>
              <a:off x="6137812" y="2859108"/>
              <a:ext cx="71169" cy="71195"/>
            </a:xfrm>
            <a:custGeom>
              <a:rect b="b" l="l" r="r" t="t"/>
              <a:pathLst>
                <a:path extrusionOk="0" h="2672" w="2671">
                  <a:moveTo>
                    <a:pt x="1347" y="1"/>
                  </a:moveTo>
                  <a:cubicBezTo>
                    <a:pt x="616" y="1"/>
                    <a:pt x="0" y="594"/>
                    <a:pt x="0" y="1324"/>
                  </a:cubicBezTo>
                  <a:cubicBezTo>
                    <a:pt x="0" y="2078"/>
                    <a:pt x="616" y="2671"/>
                    <a:pt x="1347" y="2671"/>
                  </a:cubicBezTo>
                  <a:cubicBezTo>
                    <a:pt x="2077" y="2671"/>
                    <a:pt x="2671" y="2078"/>
                    <a:pt x="2671" y="1324"/>
                  </a:cubicBezTo>
                  <a:cubicBezTo>
                    <a:pt x="2671" y="594"/>
                    <a:pt x="2077" y="1"/>
                    <a:pt x="1347" y="1"/>
                  </a:cubicBezTo>
                  <a:close/>
                </a:path>
              </a:pathLst>
            </a:custGeom>
            <a:solidFill>
              <a:srgbClr val="5151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5" name="Google Shape;915;p38"/>
            <p:cNvSpPr/>
            <p:nvPr/>
          </p:nvSpPr>
          <p:spPr>
            <a:xfrm>
              <a:off x="6095235" y="2940000"/>
              <a:ext cx="156326" cy="77883"/>
            </a:xfrm>
            <a:custGeom>
              <a:rect b="b" l="l" r="r" t="t"/>
              <a:pathLst>
                <a:path extrusionOk="0" h="2923" w="5867">
                  <a:moveTo>
                    <a:pt x="2945" y="0"/>
                  </a:moveTo>
                  <a:cubicBezTo>
                    <a:pt x="1644" y="0"/>
                    <a:pt x="525" y="845"/>
                    <a:pt x="160" y="2009"/>
                  </a:cubicBezTo>
                  <a:cubicBezTo>
                    <a:pt x="0" y="2466"/>
                    <a:pt x="343" y="2922"/>
                    <a:pt x="799" y="2922"/>
                  </a:cubicBezTo>
                  <a:lnTo>
                    <a:pt x="5067" y="2922"/>
                  </a:lnTo>
                  <a:cubicBezTo>
                    <a:pt x="5547" y="2922"/>
                    <a:pt x="5866" y="2466"/>
                    <a:pt x="5729" y="2009"/>
                  </a:cubicBezTo>
                  <a:cubicBezTo>
                    <a:pt x="5341" y="845"/>
                    <a:pt x="4246" y="0"/>
                    <a:pt x="2945" y="0"/>
                  </a:cubicBezTo>
                  <a:close/>
                </a:path>
              </a:pathLst>
            </a:custGeom>
            <a:solidFill>
              <a:srgbClr val="5151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6" name="Google Shape;916;p38"/>
            <p:cNvSpPr/>
            <p:nvPr/>
          </p:nvSpPr>
          <p:spPr>
            <a:xfrm>
              <a:off x="6258217" y="2696739"/>
              <a:ext cx="24966" cy="24966"/>
            </a:xfrm>
            <a:custGeom>
              <a:rect b="b" l="l" r="r" t="t"/>
              <a:pathLst>
                <a:path extrusionOk="0" h="937" w="937">
                  <a:moveTo>
                    <a:pt x="480" y="0"/>
                  </a:moveTo>
                  <a:cubicBezTo>
                    <a:pt x="411" y="0"/>
                    <a:pt x="343" y="23"/>
                    <a:pt x="297" y="46"/>
                  </a:cubicBezTo>
                  <a:cubicBezTo>
                    <a:pt x="229" y="69"/>
                    <a:pt x="183" y="92"/>
                    <a:pt x="137" y="137"/>
                  </a:cubicBezTo>
                  <a:cubicBezTo>
                    <a:pt x="92" y="183"/>
                    <a:pt x="69" y="229"/>
                    <a:pt x="46" y="297"/>
                  </a:cubicBezTo>
                  <a:cubicBezTo>
                    <a:pt x="23" y="343"/>
                    <a:pt x="0" y="411"/>
                    <a:pt x="0" y="480"/>
                  </a:cubicBezTo>
                  <a:cubicBezTo>
                    <a:pt x="0" y="502"/>
                    <a:pt x="23" y="548"/>
                    <a:pt x="23" y="594"/>
                  </a:cubicBezTo>
                  <a:cubicBezTo>
                    <a:pt x="46" y="685"/>
                    <a:pt x="92" y="754"/>
                    <a:pt x="137" y="799"/>
                  </a:cubicBezTo>
                  <a:cubicBezTo>
                    <a:pt x="160" y="822"/>
                    <a:pt x="206" y="845"/>
                    <a:pt x="229" y="868"/>
                  </a:cubicBezTo>
                  <a:cubicBezTo>
                    <a:pt x="297" y="913"/>
                    <a:pt x="388" y="936"/>
                    <a:pt x="480" y="936"/>
                  </a:cubicBezTo>
                  <a:cubicBezTo>
                    <a:pt x="525" y="936"/>
                    <a:pt x="594" y="936"/>
                    <a:pt x="640" y="890"/>
                  </a:cubicBezTo>
                  <a:cubicBezTo>
                    <a:pt x="708" y="890"/>
                    <a:pt x="754" y="845"/>
                    <a:pt x="799" y="799"/>
                  </a:cubicBezTo>
                  <a:cubicBezTo>
                    <a:pt x="845" y="754"/>
                    <a:pt x="868" y="708"/>
                    <a:pt x="891" y="662"/>
                  </a:cubicBezTo>
                  <a:cubicBezTo>
                    <a:pt x="936" y="594"/>
                    <a:pt x="936" y="525"/>
                    <a:pt x="936" y="480"/>
                  </a:cubicBezTo>
                  <a:cubicBezTo>
                    <a:pt x="936" y="434"/>
                    <a:pt x="936" y="388"/>
                    <a:pt x="913" y="343"/>
                  </a:cubicBezTo>
                  <a:cubicBezTo>
                    <a:pt x="891" y="274"/>
                    <a:pt x="868" y="206"/>
                    <a:pt x="799" y="137"/>
                  </a:cubicBezTo>
                  <a:lnTo>
                    <a:pt x="708" y="69"/>
                  </a:lnTo>
                  <a:cubicBezTo>
                    <a:pt x="640" y="23"/>
                    <a:pt x="548" y="0"/>
                    <a:pt x="480" y="0"/>
                  </a:cubicBezTo>
                  <a:close/>
                </a:path>
              </a:pathLst>
            </a:custGeom>
            <a:solidFill>
              <a:srgbClr val="1F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7" name="Google Shape;917;p38"/>
            <p:cNvSpPr/>
            <p:nvPr/>
          </p:nvSpPr>
          <p:spPr>
            <a:xfrm>
              <a:off x="6309906" y="2869446"/>
              <a:ext cx="110710" cy="21316"/>
            </a:xfrm>
            <a:custGeom>
              <a:rect b="b" l="l" r="r" t="t"/>
              <a:pathLst>
                <a:path extrusionOk="0" h="800" w="4155">
                  <a:moveTo>
                    <a:pt x="503" y="1"/>
                  </a:moveTo>
                  <a:cubicBezTo>
                    <a:pt x="1" y="1"/>
                    <a:pt x="1" y="800"/>
                    <a:pt x="503" y="800"/>
                  </a:cubicBezTo>
                  <a:lnTo>
                    <a:pt x="3675" y="800"/>
                  </a:lnTo>
                  <a:cubicBezTo>
                    <a:pt x="3675" y="800"/>
                    <a:pt x="3675" y="777"/>
                    <a:pt x="3698" y="777"/>
                  </a:cubicBezTo>
                  <a:lnTo>
                    <a:pt x="3767" y="777"/>
                  </a:lnTo>
                  <a:cubicBezTo>
                    <a:pt x="3780" y="778"/>
                    <a:pt x="3792" y="778"/>
                    <a:pt x="3804" y="778"/>
                  </a:cubicBezTo>
                  <a:cubicBezTo>
                    <a:pt x="4032" y="778"/>
                    <a:pt x="4155" y="584"/>
                    <a:pt x="4155" y="389"/>
                  </a:cubicBezTo>
                  <a:cubicBezTo>
                    <a:pt x="4155" y="206"/>
                    <a:pt x="4041" y="1"/>
                    <a:pt x="3767" y="1"/>
                  </a:cubicBezTo>
                  <a:close/>
                </a:path>
              </a:pathLst>
            </a:custGeom>
            <a:solidFill>
              <a:srgbClr val="02BB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8" name="Google Shape;918;p38"/>
            <p:cNvSpPr/>
            <p:nvPr/>
          </p:nvSpPr>
          <p:spPr>
            <a:xfrm>
              <a:off x="6269168" y="2921136"/>
              <a:ext cx="189766" cy="17666"/>
            </a:xfrm>
            <a:custGeom>
              <a:rect b="b" l="l" r="r" t="t"/>
              <a:pathLst>
                <a:path extrusionOk="0" h="663" w="7122">
                  <a:moveTo>
                    <a:pt x="868" y="1"/>
                  </a:moveTo>
                  <a:cubicBezTo>
                    <a:pt x="0" y="1"/>
                    <a:pt x="0" y="663"/>
                    <a:pt x="868" y="663"/>
                  </a:cubicBezTo>
                  <a:lnTo>
                    <a:pt x="6483" y="663"/>
                  </a:lnTo>
                  <a:cubicBezTo>
                    <a:pt x="6916" y="663"/>
                    <a:pt x="7122" y="503"/>
                    <a:pt x="7122" y="343"/>
                  </a:cubicBezTo>
                  <a:cubicBezTo>
                    <a:pt x="7122" y="161"/>
                    <a:pt x="6916" y="1"/>
                    <a:pt x="6483" y="1"/>
                  </a:cubicBezTo>
                  <a:close/>
                </a:path>
              </a:pathLst>
            </a:custGeom>
            <a:solidFill>
              <a:srgbClr val="02BB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9" name="Google Shape;919;p38"/>
            <p:cNvSpPr/>
            <p:nvPr/>
          </p:nvSpPr>
          <p:spPr>
            <a:xfrm>
              <a:off x="6269168" y="2961288"/>
              <a:ext cx="189766" cy="17666"/>
            </a:xfrm>
            <a:custGeom>
              <a:rect b="b" l="l" r="r" t="t"/>
              <a:pathLst>
                <a:path extrusionOk="0" h="663" w="7122">
                  <a:moveTo>
                    <a:pt x="868" y="0"/>
                  </a:moveTo>
                  <a:cubicBezTo>
                    <a:pt x="0" y="0"/>
                    <a:pt x="0" y="662"/>
                    <a:pt x="868" y="662"/>
                  </a:cubicBezTo>
                  <a:lnTo>
                    <a:pt x="6483" y="662"/>
                  </a:lnTo>
                  <a:cubicBezTo>
                    <a:pt x="6916" y="662"/>
                    <a:pt x="7122" y="502"/>
                    <a:pt x="7122" y="343"/>
                  </a:cubicBezTo>
                  <a:cubicBezTo>
                    <a:pt x="7122" y="160"/>
                    <a:pt x="6916" y="0"/>
                    <a:pt x="6483" y="0"/>
                  </a:cubicBezTo>
                  <a:close/>
                </a:path>
              </a:pathLst>
            </a:custGeom>
            <a:solidFill>
              <a:srgbClr val="02BB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0" name="Google Shape;920;p38"/>
            <p:cNvSpPr/>
            <p:nvPr/>
          </p:nvSpPr>
          <p:spPr>
            <a:xfrm>
              <a:off x="6269168" y="3001414"/>
              <a:ext cx="189766" cy="17666"/>
            </a:xfrm>
            <a:custGeom>
              <a:rect b="b" l="l" r="r" t="t"/>
              <a:pathLst>
                <a:path extrusionOk="0" h="663" w="7122">
                  <a:moveTo>
                    <a:pt x="868" y="1"/>
                  </a:moveTo>
                  <a:cubicBezTo>
                    <a:pt x="0" y="1"/>
                    <a:pt x="0" y="663"/>
                    <a:pt x="868" y="663"/>
                  </a:cubicBezTo>
                  <a:lnTo>
                    <a:pt x="6483" y="663"/>
                  </a:lnTo>
                  <a:cubicBezTo>
                    <a:pt x="6916" y="663"/>
                    <a:pt x="7122" y="503"/>
                    <a:pt x="7122" y="343"/>
                  </a:cubicBezTo>
                  <a:cubicBezTo>
                    <a:pt x="7122" y="161"/>
                    <a:pt x="6916" y="1"/>
                    <a:pt x="6483" y="1"/>
                  </a:cubicBezTo>
                  <a:close/>
                </a:path>
              </a:pathLst>
            </a:custGeom>
            <a:solidFill>
              <a:srgbClr val="02BB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1" name="Google Shape;921;p38"/>
            <p:cNvSpPr/>
            <p:nvPr/>
          </p:nvSpPr>
          <p:spPr>
            <a:xfrm>
              <a:off x="6159074" y="3063441"/>
              <a:ext cx="295600" cy="14628"/>
            </a:xfrm>
            <a:custGeom>
              <a:rect b="b" l="l" r="r" t="t"/>
              <a:pathLst>
                <a:path extrusionOk="0" h="549" w="11094">
                  <a:moveTo>
                    <a:pt x="1348" y="1"/>
                  </a:moveTo>
                  <a:cubicBezTo>
                    <a:pt x="1" y="1"/>
                    <a:pt x="1" y="549"/>
                    <a:pt x="1348" y="549"/>
                  </a:cubicBezTo>
                  <a:lnTo>
                    <a:pt x="10090" y="549"/>
                  </a:lnTo>
                  <a:cubicBezTo>
                    <a:pt x="10752" y="549"/>
                    <a:pt x="11094" y="412"/>
                    <a:pt x="11071" y="275"/>
                  </a:cubicBezTo>
                  <a:cubicBezTo>
                    <a:pt x="11094" y="138"/>
                    <a:pt x="10752" y="1"/>
                    <a:pt x="10090" y="1"/>
                  </a:cubicBezTo>
                  <a:close/>
                </a:path>
              </a:pathLst>
            </a:custGeom>
            <a:solidFill>
              <a:srgbClr val="02BB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2" name="Google Shape;922;p38"/>
            <p:cNvSpPr/>
            <p:nvPr/>
          </p:nvSpPr>
          <p:spPr>
            <a:xfrm>
              <a:off x="6159074" y="3098718"/>
              <a:ext cx="295600" cy="14895"/>
            </a:xfrm>
            <a:custGeom>
              <a:rect b="b" l="l" r="r" t="t"/>
              <a:pathLst>
                <a:path extrusionOk="0" h="559" w="11094">
                  <a:moveTo>
                    <a:pt x="1348" y="1"/>
                  </a:moveTo>
                  <a:cubicBezTo>
                    <a:pt x="1" y="1"/>
                    <a:pt x="1" y="549"/>
                    <a:pt x="1348" y="549"/>
                  </a:cubicBezTo>
                  <a:cubicBezTo>
                    <a:pt x="2884" y="549"/>
                    <a:pt x="4421" y="559"/>
                    <a:pt x="5958" y="559"/>
                  </a:cubicBezTo>
                  <a:cubicBezTo>
                    <a:pt x="6727" y="559"/>
                    <a:pt x="7495" y="556"/>
                    <a:pt x="8264" y="549"/>
                  </a:cubicBezTo>
                  <a:lnTo>
                    <a:pt x="10090" y="549"/>
                  </a:lnTo>
                  <a:cubicBezTo>
                    <a:pt x="10752" y="549"/>
                    <a:pt x="11094" y="412"/>
                    <a:pt x="11071" y="275"/>
                  </a:cubicBezTo>
                  <a:cubicBezTo>
                    <a:pt x="11094" y="138"/>
                    <a:pt x="10752" y="1"/>
                    <a:pt x="10090" y="1"/>
                  </a:cubicBezTo>
                  <a:close/>
                </a:path>
              </a:pathLst>
            </a:custGeom>
            <a:solidFill>
              <a:srgbClr val="02BB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3" name="Google Shape;923;p38"/>
            <p:cNvSpPr/>
            <p:nvPr/>
          </p:nvSpPr>
          <p:spPr>
            <a:xfrm>
              <a:off x="6088548" y="3061017"/>
              <a:ext cx="55981" cy="54809"/>
            </a:xfrm>
            <a:custGeom>
              <a:rect b="b" l="l" r="r" t="t"/>
              <a:pathLst>
                <a:path extrusionOk="0" h="2057" w="2101">
                  <a:moveTo>
                    <a:pt x="1050" y="1"/>
                  </a:moveTo>
                  <a:cubicBezTo>
                    <a:pt x="868" y="1"/>
                    <a:pt x="685" y="46"/>
                    <a:pt x="525" y="138"/>
                  </a:cubicBezTo>
                  <a:cubicBezTo>
                    <a:pt x="457" y="183"/>
                    <a:pt x="388" y="252"/>
                    <a:pt x="320" y="297"/>
                  </a:cubicBezTo>
                  <a:cubicBezTo>
                    <a:pt x="183" y="434"/>
                    <a:pt x="91" y="571"/>
                    <a:pt x="46" y="754"/>
                  </a:cubicBezTo>
                  <a:cubicBezTo>
                    <a:pt x="0" y="891"/>
                    <a:pt x="0" y="1028"/>
                    <a:pt x="23" y="1165"/>
                  </a:cubicBezTo>
                  <a:cubicBezTo>
                    <a:pt x="23" y="1302"/>
                    <a:pt x="69" y="1439"/>
                    <a:pt x="137" y="1553"/>
                  </a:cubicBezTo>
                  <a:cubicBezTo>
                    <a:pt x="206" y="1667"/>
                    <a:pt x="297" y="1758"/>
                    <a:pt x="411" y="1827"/>
                  </a:cubicBezTo>
                  <a:cubicBezTo>
                    <a:pt x="525" y="1918"/>
                    <a:pt x="639" y="1986"/>
                    <a:pt x="776" y="2009"/>
                  </a:cubicBezTo>
                  <a:cubicBezTo>
                    <a:pt x="861" y="2037"/>
                    <a:pt x="946" y="2057"/>
                    <a:pt x="1030" y="2057"/>
                  </a:cubicBezTo>
                  <a:cubicBezTo>
                    <a:pt x="1082" y="2057"/>
                    <a:pt x="1135" y="2050"/>
                    <a:pt x="1187" y="2032"/>
                  </a:cubicBezTo>
                  <a:cubicBezTo>
                    <a:pt x="1233" y="2032"/>
                    <a:pt x="1278" y="2032"/>
                    <a:pt x="1324" y="2009"/>
                  </a:cubicBezTo>
                  <a:lnTo>
                    <a:pt x="1347" y="2009"/>
                  </a:lnTo>
                  <a:cubicBezTo>
                    <a:pt x="1393" y="2009"/>
                    <a:pt x="1415" y="1986"/>
                    <a:pt x="1461" y="1964"/>
                  </a:cubicBezTo>
                  <a:cubicBezTo>
                    <a:pt x="1598" y="1918"/>
                    <a:pt x="1712" y="1849"/>
                    <a:pt x="1803" y="1758"/>
                  </a:cubicBezTo>
                  <a:cubicBezTo>
                    <a:pt x="1917" y="1621"/>
                    <a:pt x="2009" y="1484"/>
                    <a:pt x="2054" y="1302"/>
                  </a:cubicBezTo>
                  <a:lnTo>
                    <a:pt x="2077" y="1302"/>
                  </a:lnTo>
                  <a:cubicBezTo>
                    <a:pt x="2077" y="1210"/>
                    <a:pt x="2100" y="1119"/>
                    <a:pt x="2100" y="1028"/>
                  </a:cubicBezTo>
                  <a:cubicBezTo>
                    <a:pt x="2100" y="845"/>
                    <a:pt x="2054" y="663"/>
                    <a:pt x="1963" y="503"/>
                  </a:cubicBezTo>
                  <a:cubicBezTo>
                    <a:pt x="1895" y="434"/>
                    <a:pt x="1849" y="366"/>
                    <a:pt x="1803" y="297"/>
                  </a:cubicBezTo>
                  <a:cubicBezTo>
                    <a:pt x="1666" y="183"/>
                    <a:pt x="1507" y="92"/>
                    <a:pt x="1324" y="46"/>
                  </a:cubicBezTo>
                  <a:cubicBezTo>
                    <a:pt x="1233" y="23"/>
                    <a:pt x="1141" y="1"/>
                    <a:pt x="1050" y="1"/>
                  </a:cubicBezTo>
                  <a:close/>
                </a:path>
              </a:pathLst>
            </a:custGeom>
            <a:solidFill>
              <a:srgbClr val="02BB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4" name="Google Shape;924;p38"/>
            <p:cNvSpPr/>
            <p:nvPr/>
          </p:nvSpPr>
          <p:spPr>
            <a:xfrm>
              <a:off x="6159074" y="3143720"/>
              <a:ext cx="295600" cy="14895"/>
            </a:xfrm>
            <a:custGeom>
              <a:rect b="b" l="l" r="r" t="t"/>
              <a:pathLst>
                <a:path extrusionOk="0" h="559" w="11094">
                  <a:moveTo>
                    <a:pt x="1348" y="1"/>
                  </a:moveTo>
                  <a:cubicBezTo>
                    <a:pt x="1" y="1"/>
                    <a:pt x="1" y="549"/>
                    <a:pt x="1348" y="549"/>
                  </a:cubicBezTo>
                  <a:cubicBezTo>
                    <a:pt x="2884" y="549"/>
                    <a:pt x="4421" y="559"/>
                    <a:pt x="5958" y="559"/>
                  </a:cubicBezTo>
                  <a:cubicBezTo>
                    <a:pt x="6727" y="559"/>
                    <a:pt x="7495" y="556"/>
                    <a:pt x="8264" y="549"/>
                  </a:cubicBezTo>
                  <a:lnTo>
                    <a:pt x="10090" y="549"/>
                  </a:lnTo>
                  <a:cubicBezTo>
                    <a:pt x="10752" y="549"/>
                    <a:pt x="11094" y="412"/>
                    <a:pt x="11071" y="275"/>
                  </a:cubicBezTo>
                  <a:cubicBezTo>
                    <a:pt x="11094" y="138"/>
                    <a:pt x="10752" y="1"/>
                    <a:pt x="10090" y="1"/>
                  </a:cubicBezTo>
                  <a:close/>
                </a:path>
              </a:pathLst>
            </a:custGeom>
            <a:solidFill>
              <a:srgbClr val="02BB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5" name="Google Shape;925;p38"/>
            <p:cNvSpPr/>
            <p:nvPr/>
          </p:nvSpPr>
          <p:spPr>
            <a:xfrm>
              <a:off x="6159074" y="3178997"/>
              <a:ext cx="295600" cy="15241"/>
            </a:xfrm>
            <a:custGeom>
              <a:rect b="b" l="l" r="r" t="t"/>
              <a:pathLst>
                <a:path extrusionOk="0" h="572" w="11094">
                  <a:moveTo>
                    <a:pt x="1348" y="1"/>
                  </a:moveTo>
                  <a:cubicBezTo>
                    <a:pt x="1" y="1"/>
                    <a:pt x="1" y="571"/>
                    <a:pt x="1348" y="571"/>
                  </a:cubicBezTo>
                  <a:lnTo>
                    <a:pt x="10090" y="571"/>
                  </a:lnTo>
                  <a:cubicBezTo>
                    <a:pt x="10752" y="571"/>
                    <a:pt x="11094" y="434"/>
                    <a:pt x="11071" y="297"/>
                  </a:cubicBezTo>
                  <a:cubicBezTo>
                    <a:pt x="11093" y="169"/>
                    <a:pt x="10794" y="21"/>
                    <a:pt x="10214" y="21"/>
                  </a:cubicBezTo>
                  <a:cubicBezTo>
                    <a:pt x="10174" y="21"/>
                    <a:pt x="10133" y="22"/>
                    <a:pt x="10090" y="24"/>
                  </a:cubicBezTo>
                  <a:lnTo>
                    <a:pt x="9839" y="24"/>
                  </a:lnTo>
                  <a:cubicBezTo>
                    <a:pt x="9839" y="24"/>
                    <a:pt x="9816" y="1"/>
                    <a:pt x="9816" y="1"/>
                  </a:cubicBezTo>
                  <a:close/>
                </a:path>
              </a:pathLst>
            </a:custGeom>
            <a:solidFill>
              <a:srgbClr val="02BB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6" name="Google Shape;926;p38"/>
            <p:cNvSpPr/>
            <p:nvPr/>
          </p:nvSpPr>
          <p:spPr>
            <a:xfrm>
              <a:off x="6088548" y="3141295"/>
              <a:ext cx="55981" cy="55075"/>
            </a:xfrm>
            <a:custGeom>
              <a:rect b="b" l="l" r="r" t="t"/>
              <a:pathLst>
                <a:path extrusionOk="0" h="2067" w="2101">
                  <a:moveTo>
                    <a:pt x="1050" y="1"/>
                  </a:moveTo>
                  <a:cubicBezTo>
                    <a:pt x="868" y="1"/>
                    <a:pt x="685" y="46"/>
                    <a:pt x="525" y="138"/>
                  </a:cubicBezTo>
                  <a:cubicBezTo>
                    <a:pt x="457" y="206"/>
                    <a:pt x="388" y="252"/>
                    <a:pt x="320" y="297"/>
                  </a:cubicBezTo>
                  <a:cubicBezTo>
                    <a:pt x="183" y="434"/>
                    <a:pt x="91" y="594"/>
                    <a:pt x="46" y="754"/>
                  </a:cubicBezTo>
                  <a:cubicBezTo>
                    <a:pt x="0" y="891"/>
                    <a:pt x="0" y="1028"/>
                    <a:pt x="23" y="1165"/>
                  </a:cubicBezTo>
                  <a:cubicBezTo>
                    <a:pt x="23" y="1302"/>
                    <a:pt x="69" y="1439"/>
                    <a:pt x="137" y="1553"/>
                  </a:cubicBezTo>
                  <a:cubicBezTo>
                    <a:pt x="206" y="1667"/>
                    <a:pt x="297" y="1758"/>
                    <a:pt x="411" y="1849"/>
                  </a:cubicBezTo>
                  <a:cubicBezTo>
                    <a:pt x="525" y="1941"/>
                    <a:pt x="639" y="1986"/>
                    <a:pt x="776" y="2032"/>
                  </a:cubicBezTo>
                  <a:cubicBezTo>
                    <a:pt x="845" y="2055"/>
                    <a:pt x="913" y="2066"/>
                    <a:pt x="982" y="2066"/>
                  </a:cubicBezTo>
                  <a:cubicBezTo>
                    <a:pt x="1050" y="2066"/>
                    <a:pt x="1119" y="2055"/>
                    <a:pt x="1187" y="2032"/>
                  </a:cubicBezTo>
                  <a:cubicBezTo>
                    <a:pt x="1202" y="2040"/>
                    <a:pt x="1218" y="2042"/>
                    <a:pt x="1233" y="2042"/>
                  </a:cubicBezTo>
                  <a:cubicBezTo>
                    <a:pt x="1263" y="2042"/>
                    <a:pt x="1294" y="2032"/>
                    <a:pt x="1324" y="2032"/>
                  </a:cubicBezTo>
                  <a:lnTo>
                    <a:pt x="1347" y="2032"/>
                  </a:lnTo>
                  <a:cubicBezTo>
                    <a:pt x="1393" y="2009"/>
                    <a:pt x="1415" y="1986"/>
                    <a:pt x="1461" y="1964"/>
                  </a:cubicBezTo>
                  <a:cubicBezTo>
                    <a:pt x="1598" y="1918"/>
                    <a:pt x="1712" y="1849"/>
                    <a:pt x="1803" y="1758"/>
                  </a:cubicBezTo>
                  <a:cubicBezTo>
                    <a:pt x="1917" y="1644"/>
                    <a:pt x="2009" y="1484"/>
                    <a:pt x="2054" y="1324"/>
                  </a:cubicBezTo>
                  <a:cubicBezTo>
                    <a:pt x="2054" y="1302"/>
                    <a:pt x="2054" y="1302"/>
                    <a:pt x="2077" y="1302"/>
                  </a:cubicBezTo>
                  <a:cubicBezTo>
                    <a:pt x="2077" y="1210"/>
                    <a:pt x="2100" y="1119"/>
                    <a:pt x="2100" y="1028"/>
                  </a:cubicBezTo>
                  <a:cubicBezTo>
                    <a:pt x="2100" y="845"/>
                    <a:pt x="2054" y="685"/>
                    <a:pt x="1963" y="526"/>
                  </a:cubicBezTo>
                  <a:cubicBezTo>
                    <a:pt x="1895" y="434"/>
                    <a:pt x="1849" y="366"/>
                    <a:pt x="1803" y="297"/>
                  </a:cubicBezTo>
                  <a:cubicBezTo>
                    <a:pt x="1666" y="183"/>
                    <a:pt x="1507" y="92"/>
                    <a:pt x="1324" y="46"/>
                  </a:cubicBezTo>
                  <a:cubicBezTo>
                    <a:pt x="1233" y="23"/>
                    <a:pt x="1141" y="23"/>
                    <a:pt x="1050" y="1"/>
                  </a:cubicBezTo>
                  <a:close/>
                </a:path>
              </a:pathLst>
            </a:custGeom>
            <a:solidFill>
              <a:srgbClr val="02BB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7" name="Google Shape;927;p38"/>
            <p:cNvSpPr/>
            <p:nvPr/>
          </p:nvSpPr>
          <p:spPr>
            <a:xfrm>
              <a:off x="6159074" y="3223999"/>
              <a:ext cx="295600" cy="15241"/>
            </a:xfrm>
            <a:custGeom>
              <a:rect b="b" l="l" r="r" t="t"/>
              <a:pathLst>
                <a:path extrusionOk="0" h="572" w="11094">
                  <a:moveTo>
                    <a:pt x="1348" y="1"/>
                  </a:moveTo>
                  <a:cubicBezTo>
                    <a:pt x="1" y="1"/>
                    <a:pt x="1" y="571"/>
                    <a:pt x="1348" y="571"/>
                  </a:cubicBezTo>
                  <a:lnTo>
                    <a:pt x="10090" y="571"/>
                  </a:lnTo>
                  <a:cubicBezTo>
                    <a:pt x="10752" y="571"/>
                    <a:pt x="11094" y="434"/>
                    <a:pt x="11071" y="298"/>
                  </a:cubicBezTo>
                  <a:cubicBezTo>
                    <a:pt x="11093" y="169"/>
                    <a:pt x="10794" y="21"/>
                    <a:pt x="10214" y="21"/>
                  </a:cubicBezTo>
                  <a:cubicBezTo>
                    <a:pt x="10174" y="21"/>
                    <a:pt x="10133" y="22"/>
                    <a:pt x="10090" y="24"/>
                  </a:cubicBezTo>
                  <a:lnTo>
                    <a:pt x="9839" y="24"/>
                  </a:lnTo>
                  <a:cubicBezTo>
                    <a:pt x="9839" y="24"/>
                    <a:pt x="9816" y="1"/>
                    <a:pt x="9816" y="1"/>
                  </a:cubicBezTo>
                  <a:close/>
                </a:path>
              </a:pathLst>
            </a:custGeom>
            <a:solidFill>
              <a:srgbClr val="02BB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8" name="Google Shape;928;p38"/>
            <p:cNvSpPr/>
            <p:nvPr/>
          </p:nvSpPr>
          <p:spPr>
            <a:xfrm>
              <a:off x="6159074" y="3259888"/>
              <a:ext cx="295600" cy="14628"/>
            </a:xfrm>
            <a:custGeom>
              <a:rect b="b" l="l" r="r" t="t"/>
              <a:pathLst>
                <a:path extrusionOk="0" h="549" w="11094">
                  <a:moveTo>
                    <a:pt x="1348" y="0"/>
                  </a:moveTo>
                  <a:cubicBezTo>
                    <a:pt x="1" y="0"/>
                    <a:pt x="1" y="548"/>
                    <a:pt x="1348" y="548"/>
                  </a:cubicBezTo>
                  <a:lnTo>
                    <a:pt x="10090" y="548"/>
                  </a:lnTo>
                  <a:cubicBezTo>
                    <a:pt x="10752" y="548"/>
                    <a:pt x="11094" y="411"/>
                    <a:pt x="11071" y="274"/>
                  </a:cubicBezTo>
                  <a:cubicBezTo>
                    <a:pt x="11094" y="137"/>
                    <a:pt x="10752" y="0"/>
                    <a:pt x="10090" y="0"/>
                  </a:cubicBezTo>
                  <a:close/>
                </a:path>
              </a:pathLst>
            </a:custGeom>
            <a:solidFill>
              <a:srgbClr val="02BB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9" name="Google Shape;929;p38"/>
            <p:cNvSpPr/>
            <p:nvPr/>
          </p:nvSpPr>
          <p:spPr>
            <a:xfrm>
              <a:off x="6088548" y="3221574"/>
              <a:ext cx="55981" cy="55155"/>
            </a:xfrm>
            <a:custGeom>
              <a:rect b="b" l="l" r="r" t="t"/>
              <a:pathLst>
                <a:path extrusionOk="0" h="2070" w="2101">
                  <a:moveTo>
                    <a:pt x="1050" y="0"/>
                  </a:moveTo>
                  <a:cubicBezTo>
                    <a:pt x="868" y="23"/>
                    <a:pt x="685" y="69"/>
                    <a:pt x="525" y="160"/>
                  </a:cubicBezTo>
                  <a:cubicBezTo>
                    <a:pt x="457" y="206"/>
                    <a:pt x="388" y="252"/>
                    <a:pt x="320" y="320"/>
                  </a:cubicBezTo>
                  <a:cubicBezTo>
                    <a:pt x="183" y="434"/>
                    <a:pt x="91" y="594"/>
                    <a:pt x="46" y="777"/>
                  </a:cubicBezTo>
                  <a:cubicBezTo>
                    <a:pt x="0" y="913"/>
                    <a:pt x="0" y="1050"/>
                    <a:pt x="23" y="1187"/>
                  </a:cubicBezTo>
                  <a:cubicBezTo>
                    <a:pt x="23" y="1302"/>
                    <a:pt x="69" y="1438"/>
                    <a:pt x="137" y="1553"/>
                  </a:cubicBezTo>
                  <a:cubicBezTo>
                    <a:pt x="206" y="1667"/>
                    <a:pt x="297" y="1781"/>
                    <a:pt x="411" y="1849"/>
                  </a:cubicBezTo>
                  <a:cubicBezTo>
                    <a:pt x="525" y="1941"/>
                    <a:pt x="639" y="2009"/>
                    <a:pt x="776" y="2032"/>
                  </a:cubicBezTo>
                  <a:cubicBezTo>
                    <a:pt x="856" y="2059"/>
                    <a:pt x="937" y="2070"/>
                    <a:pt x="1017" y="2070"/>
                  </a:cubicBezTo>
                  <a:cubicBezTo>
                    <a:pt x="1074" y="2070"/>
                    <a:pt x="1130" y="2064"/>
                    <a:pt x="1187" y="2055"/>
                  </a:cubicBezTo>
                  <a:cubicBezTo>
                    <a:pt x="1233" y="2055"/>
                    <a:pt x="1278" y="2055"/>
                    <a:pt x="1324" y="2032"/>
                  </a:cubicBezTo>
                  <a:lnTo>
                    <a:pt x="1347" y="2032"/>
                  </a:lnTo>
                  <a:cubicBezTo>
                    <a:pt x="1393" y="2009"/>
                    <a:pt x="1415" y="1986"/>
                    <a:pt x="1461" y="1986"/>
                  </a:cubicBezTo>
                  <a:cubicBezTo>
                    <a:pt x="1598" y="1941"/>
                    <a:pt x="1712" y="1872"/>
                    <a:pt x="1803" y="1758"/>
                  </a:cubicBezTo>
                  <a:cubicBezTo>
                    <a:pt x="1917" y="1644"/>
                    <a:pt x="2009" y="1484"/>
                    <a:pt x="2054" y="1324"/>
                  </a:cubicBezTo>
                  <a:cubicBezTo>
                    <a:pt x="2054" y="1324"/>
                    <a:pt x="2054" y="1324"/>
                    <a:pt x="2077" y="1302"/>
                  </a:cubicBezTo>
                  <a:cubicBezTo>
                    <a:pt x="2077" y="1233"/>
                    <a:pt x="2100" y="1142"/>
                    <a:pt x="2100" y="1050"/>
                  </a:cubicBezTo>
                  <a:cubicBezTo>
                    <a:pt x="2100" y="845"/>
                    <a:pt x="2054" y="685"/>
                    <a:pt x="1963" y="525"/>
                  </a:cubicBezTo>
                  <a:cubicBezTo>
                    <a:pt x="1895" y="457"/>
                    <a:pt x="1849" y="389"/>
                    <a:pt x="1803" y="320"/>
                  </a:cubicBezTo>
                  <a:cubicBezTo>
                    <a:pt x="1666" y="183"/>
                    <a:pt x="1507" y="92"/>
                    <a:pt x="1324" y="46"/>
                  </a:cubicBezTo>
                  <a:cubicBezTo>
                    <a:pt x="1233" y="46"/>
                    <a:pt x="1141" y="23"/>
                    <a:pt x="1050" y="0"/>
                  </a:cubicBezTo>
                  <a:close/>
                </a:path>
              </a:pathLst>
            </a:custGeom>
            <a:solidFill>
              <a:srgbClr val="02BB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0" name="Google Shape;930;p38"/>
            <p:cNvSpPr/>
            <p:nvPr/>
          </p:nvSpPr>
          <p:spPr>
            <a:xfrm>
              <a:off x="6093397" y="3062855"/>
              <a:ext cx="55981" cy="43698"/>
            </a:xfrm>
            <a:custGeom>
              <a:rect b="b" l="l" r="r" t="t"/>
              <a:pathLst>
                <a:path extrusionOk="0" h="1640" w="2101">
                  <a:moveTo>
                    <a:pt x="1987" y="0"/>
                  </a:moveTo>
                  <a:cubicBezTo>
                    <a:pt x="1644" y="0"/>
                    <a:pt x="1393" y="274"/>
                    <a:pt x="1165" y="502"/>
                  </a:cubicBezTo>
                  <a:cubicBezTo>
                    <a:pt x="1074" y="639"/>
                    <a:pt x="959" y="776"/>
                    <a:pt x="868" y="890"/>
                  </a:cubicBezTo>
                  <a:cubicBezTo>
                    <a:pt x="822" y="959"/>
                    <a:pt x="777" y="1004"/>
                    <a:pt x="731" y="1073"/>
                  </a:cubicBezTo>
                  <a:cubicBezTo>
                    <a:pt x="640" y="1004"/>
                    <a:pt x="571" y="936"/>
                    <a:pt x="480" y="890"/>
                  </a:cubicBezTo>
                  <a:cubicBezTo>
                    <a:pt x="417" y="827"/>
                    <a:pt x="268" y="711"/>
                    <a:pt x="159" y="711"/>
                  </a:cubicBezTo>
                  <a:cubicBezTo>
                    <a:pt x="109" y="711"/>
                    <a:pt x="68" y="735"/>
                    <a:pt x="46" y="799"/>
                  </a:cubicBezTo>
                  <a:cubicBezTo>
                    <a:pt x="1" y="959"/>
                    <a:pt x="183" y="1096"/>
                    <a:pt x="275" y="1187"/>
                  </a:cubicBezTo>
                  <a:lnTo>
                    <a:pt x="571" y="1461"/>
                  </a:lnTo>
                  <a:cubicBezTo>
                    <a:pt x="594" y="1507"/>
                    <a:pt x="617" y="1552"/>
                    <a:pt x="663" y="1575"/>
                  </a:cubicBezTo>
                  <a:cubicBezTo>
                    <a:pt x="702" y="1615"/>
                    <a:pt x="758" y="1639"/>
                    <a:pt x="810" y="1639"/>
                  </a:cubicBezTo>
                  <a:cubicBezTo>
                    <a:pt x="848" y="1639"/>
                    <a:pt x="885" y="1627"/>
                    <a:pt x="914" y="1598"/>
                  </a:cubicBezTo>
                  <a:cubicBezTo>
                    <a:pt x="1051" y="1507"/>
                    <a:pt x="1142" y="1370"/>
                    <a:pt x="1256" y="1255"/>
                  </a:cubicBezTo>
                  <a:cubicBezTo>
                    <a:pt x="1370" y="1141"/>
                    <a:pt x="1462" y="1027"/>
                    <a:pt x="1576" y="913"/>
                  </a:cubicBezTo>
                  <a:cubicBezTo>
                    <a:pt x="1781" y="685"/>
                    <a:pt x="2032" y="457"/>
                    <a:pt x="2078" y="137"/>
                  </a:cubicBezTo>
                  <a:cubicBezTo>
                    <a:pt x="2101" y="69"/>
                    <a:pt x="2055" y="0"/>
                    <a:pt x="1987" y="0"/>
                  </a:cubicBezTo>
                  <a:close/>
                </a:path>
              </a:pathLst>
            </a:custGeom>
            <a:solidFill>
              <a:srgbClr val="1F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1" name="Google Shape;931;p38"/>
            <p:cNvSpPr/>
            <p:nvPr/>
          </p:nvSpPr>
          <p:spPr>
            <a:xfrm>
              <a:off x="6093397" y="3144946"/>
              <a:ext cx="55981" cy="43458"/>
            </a:xfrm>
            <a:custGeom>
              <a:rect b="b" l="l" r="r" t="t"/>
              <a:pathLst>
                <a:path extrusionOk="0" h="1631" w="2101">
                  <a:moveTo>
                    <a:pt x="1987" y="1"/>
                  </a:moveTo>
                  <a:cubicBezTo>
                    <a:pt x="1644" y="1"/>
                    <a:pt x="1393" y="274"/>
                    <a:pt x="1165" y="503"/>
                  </a:cubicBezTo>
                  <a:cubicBezTo>
                    <a:pt x="1074" y="640"/>
                    <a:pt x="959" y="754"/>
                    <a:pt x="868" y="891"/>
                  </a:cubicBezTo>
                  <a:cubicBezTo>
                    <a:pt x="822" y="959"/>
                    <a:pt x="777" y="1005"/>
                    <a:pt x="731" y="1073"/>
                  </a:cubicBezTo>
                  <a:cubicBezTo>
                    <a:pt x="640" y="1005"/>
                    <a:pt x="571" y="936"/>
                    <a:pt x="480" y="868"/>
                  </a:cubicBezTo>
                  <a:cubicBezTo>
                    <a:pt x="418" y="821"/>
                    <a:pt x="270" y="710"/>
                    <a:pt x="161" y="710"/>
                  </a:cubicBezTo>
                  <a:cubicBezTo>
                    <a:pt x="110" y="710"/>
                    <a:pt x="68" y="734"/>
                    <a:pt x="46" y="799"/>
                  </a:cubicBezTo>
                  <a:cubicBezTo>
                    <a:pt x="1" y="959"/>
                    <a:pt x="183" y="1096"/>
                    <a:pt x="275" y="1187"/>
                  </a:cubicBezTo>
                  <a:lnTo>
                    <a:pt x="571" y="1461"/>
                  </a:lnTo>
                  <a:cubicBezTo>
                    <a:pt x="594" y="1507"/>
                    <a:pt x="617" y="1553"/>
                    <a:pt x="663" y="1575"/>
                  </a:cubicBezTo>
                  <a:cubicBezTo>
                    <a:pt x="700" y="1613"/>
                    <a:pt x="752" y="1630"/>
                    <a:pt x="802" y="1630"/>
                  </a:cubicBezTo>
                  <a:cubicBezTo>
                    <a:pt x="843" y="1630"/>
                    <a:pt x="883" y="1619"/>
                    <a:pt x="914" y="1598"/>
                  </a:cubicBezTo>
                  <a:cubicBezTo>
                    <a:pt x="1051" y="1507"/>
                    <a:pt x="1142" y="1370"/>
                    <a:pt x="1256" y="1233"/>
                  </a:cubicBezTo>
                  <a:cubicBezTo>
                    <a:pt x="1370" y="1119"/>
                    <a:pt x="1462" y="1028"/>
                    <a:pt x="1576" y="914"/>
                  </a:cubicBezTo>
                  <a:cubicBezTo>
                    <a:pt x="1781" y="685"/>
                    <a:pt x="2032" y="457"/>
                    <a:pt x="2078" y="137"/>
                  </a:cubicBezTo>
                  <a:cubicBezTo>
                    <a:pt x="2101" y="69"/>
                    <a:pt x="2055" y="1"/>
                    <a:pt x="1987" y="1"/>
                  </a:cubicBezTo>
                  <a:close/>
                </a:path>
              </a:pathLst>
            </a:custGeom>
            <a:solidFill>
              <a:srgbClr val="1F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2" name="Google Shape;932;p38"/>
            <p:cNvSpPr/>
            <p:nvPr/>
          </p:nvSpPr>
          <p:spPr>
            <a:xfrm>
              <a:off x="6093397" y="3227036"/>
              <a:ext cx="55981" cy="43271"/>
            </a:xfrm>
            <a:custGeom>
              <a:rect b="b" l="l" r="r" t="t"/>
              <a:pathLst>
                <a:path extrusionOk="0" h="1624" w="2101">
                  <a:moveTo>
                    <a:pt x="1987" y="1"/>
                  </a:moveTo>
                  <a:cubicBezTo>
                    <a:pt x="1644" y="1"/>
                    <a:pt x="1393" y="252"/>
                    <a:pt x="1165" y="503"/>
                  </a:cubicBezTo>
                  <a:cubicBezTo>
                    <a:pt x="1074" y="617"/>
                    <a:pt x="959" y="754"/>
                    <a:pt x="868" y="891"/>
                  </a:cubicBezTo>
                  <a:cubicBezTo>
                    <a:pt x="822" y="937"/>
                    <a:pt x="777" y="1005"/>
                    <a:pt x="731" y="1051"/>
                  </a:cubicBezTo>
                  <a:cubicBezTo>
                    <a:pt x="640" y="1005"/>
                    <a:pt x="571" y="937"/>
                    <a:pt x="480" y="868"/>
                  </a:cubicBezTo>
                  <a:cubicBezTo>
                    <a:pt x="418" y="822"/>
                    <a:pt x="270" y="711"/>
                    <a:pt x="161" y="711"/>
                  </a:cubicBezTo>
                  <a:cubicBezTo>
                    <a:pt x="110" y="711"/>
                    <a:pt x="68" y="735"/>
                    <a:pt x="46" y="800"/>
                  </a:cubicBezTo>
                  <a:cubicBezTo>
                    <a:pt x="1" y="937"/>
                    <a:pt x="183" y="1097"/>
                    <a:pt x="275" y="1188"/>
                  </a:cubicBezTo>
                  <a:lnTo>
                    <a:pt x="571" y="1462"/>
                  </a:lnTo>
                  <a:cubicBezTo>
                    <a:pt x="594" y="1507"/>
                    <a:pt x="617" y="1553"/>
                    <a:pt x="663" y="1576"/>
                  </a:cubicBezTo>
                  <a:cubicBezTo>
                    <a:pt x="705" y="1604"/>
                    <a:pt x="765" y="1624"/>
                    <a:pt x="820" y="1624"/>
                  </a:cubicBezTo>
                  <a:cubicBezTo>
                    <a:pt x="855" y="1624"/>
                    <a:pt x="888" y="1616"/>
                    <a:pt x="914" y="1599"/>
                  </a:cubicBezTo>
                  <a:cubicBezTo>
                    <a:pt x="1051" y="1507"/>
                    <a:pt x="1142" y="1348"/>
                    <a:pt x="1256" y="1233"/>
                  </a:cubicBezTo>
                  <a:cubicBezTo>
                    <a:pt x="1370" y="1119"/>
                    <a:pt x="1462" y="1005"/>
                    <a:pt x="1576" y="914"/>
                  </a:cubicBezTo>
                  <a:cubicBezTo>
                    <a:pt x="1781" y="686"/>
                    <a:pt x="2032" y="435"/>
                    <a:pt x="2078" y="115"/>
                  </a:cubicBezTo>
                  <a:cubicBezTo>
                    <a:pt x="2101" y="69"/>
                    <a:pt x="2055" y="1"/>
                    <a:pt x="1987" y="1"/>
                  </a:cubicBezTo>
                  <a:close/>
                </a:path>
              </a:pathLst>
            </a:custGeom>
            <a:solidFill>
              <a:srgbClr val="1F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3" name="Google Shape;933;p38"/>
            <p:cNvSpPr/>
            <p:nvPr/>
          </p:nvSpPr>
          <p:spPr>
            <a:xfrm>
              <a:off x="6385309" y="2870459"/>
              <a:ext cx="294401" cy="352380"/>
            </a:xfrm>
            <a:custGeom>
              <a:rect b="b" l="l" r="r" t="t"/>
              <a:pathLst>
                <a:path extrusionOk="0" h="13225" w="11049">
                  <a:moveTo>
                    <a:pt x="8330" y="0"/>
                  </a:moveTo>
                  <a:cubicBezTo>
                    <a:pt x="7917" y="0"/>
                    <a:pt x="7511" y="193"/>
                    <a:pt x="7259" y="556"/>
                  </a:cubicBezTo>
                  <a:lnTo>
                    <a:pt x="1" y="10850"/>
                  </a:lnTo>
                  <a:lnTo>
                    <a:pt x="3379" y="13224"/>
                  </a:lnTo>
                  <a:lnTo>
                    <a:pt x="10637" y="2930"/>
                  </a:lnTo>
                  <a:cubicBezTo>
                    <a:pt x="11048" y="2336"/>
                    <a:pt x="10911" y="1515"/>
                    <a:pt x="10318" y="1104"/>
                  </a:cubicBezTo>
                  <a:lnTo>
                    <a:pt x="9085" y="237"/>
                  </a:lnTo>
                  <a:cubicBezTo>
                    <a:pt x="8855" y="77"/>
                    <a:pt x="8591" y="0"/>
                    <a:pt x="8330" y="0"/>
                  </a:cubicBezTo>
                  <a:close/>
                </a:path>
              </a:pathLst>
            </a:custGeom>
            <a:solidFill>
              <a:srgbClr val="5135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4" name="Google Shape;934;p38"/>
            <p:cNvSpPr/>
            <p:nvPr/>
          </p:nvSpPr>
          <p:spPr>
            <a:xfrm>
              <a:off x="6385309" y="2870618"/>
              <a:ext cx="236608" cy="305378"/>
            </a:xfrm>
            <a:custGeom>
              <a:rect b="b" l="l" r="r" t="t"/>
              <a:pathLst>
                <a:path extrusionOk="0" h="11461" w="8880">
                  <a:moveTo>
                    <a:pt x="8328" y="0"/>
                  </a:moveTo>
                  <a:cubicBezTo>
                    <a:pt x="7914" y="0"/>
                    <a:pt x="7511" y="188"/>
                    <a:pt x="7259" y="550"/>
                  </a:cubicBezTo>
                  <a:lnTo>
                    <a:pt x="1" y="10844"/>
                  </a:lnTo>
                  <a:lnTo>
                    <a:pt x="891" y="11461"/>
                  </a:lnTo>
                  <a:lnTo>
                    <a:pt x="8880" y="116"/>
                  </a:lnTo>
                  <a:cubicBezTo>
                    <a:pt x="8703" y="38"/>
                    <a:pt x="8514" y="0"/>
                    <a:pt x="8328" y="0"/>
                  </a:cubicBezTo>
                  <a:close/>
                </a:path>
              </a:pathLst>
            </a:custGeom>
            <a:solidFill>
              <a:srgbClr val="5151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5" name="Google Shape;935;p38"/>
            <p:cNvSpPr/>
            <p:nvPr/>
          </p:nvSpPr>
          <p:spPr>
            <a:xfrm>
              <a:off x="6447949" y="2901073"/>
              <a:ext cx="231145" cy="321765"/>
            </a:xfrm>
            <a:custGeom>
              <a:rect b="b" l="l" r="r" t="t"/>
              <a:pathLst>
                <a:path extrusionOk="0" h="12076" w="8675">
                  <a:moveTo>
                    <a:pt x="8013" y="1"/>
                  </a:moveTo>
                  <a:cubicBezTo>
                    <a:pt x="8013" y="23"/>
                    <a:pt x="8013" y="23"/>
                    <a:pt x="8013" y="23"/>
                  </a:cubicBezTo>
                  <a:lnTo>
                    <a:pt x="1" y="11368"/>
                  </a:lnTo>
                  <a:lnTo>
                    <a:pt x="1028" y="12075"/>
                  </a:lnTo>
                  <a:lnTo>
                    <a:pt x="8286" y="1781"/>
                  </a:lnTo>
                  <a:cubicBezTo>
                    <a:pt x="8675" y="1210"/>
                    <a:pt x="8560" y="434"/>
                    <a:pt x="8013" y="1"/>
                  </a:cubicBezTo>
                  <a:close/>
                </a:path>
              </a:pathLst>
            </a:custGeom>
            <a:solidFill>
              <a:srgbClr val="0D142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6" name="Google Shape;936;p38"/>
            <p:cNvSpPr/>
            <p:nvPr/>
          </p:nvSpPr>
          <p:spPr>
            <a:xfrm>
              <a:off x="6357333" y="3159547"/>
              <a:ext cx="118037" cy="135650"/>
            </a:xfrm>
            <a:custGeom>
              <a:rect b="b" l="l" r="r" t="t"/>
              <a:pathLst>
                <a:path extrusionOk="0" h="5091" w="4430">
                  <a:moveTo>
                    <a:pt x="1051" y="0"/>
                  </a:moveTo>
                  <a:lnTo>
                    <a:pt x="1" y="5090"/>
                  </a:lnTo>
                  <a:lnTo>
                    <a:pt x="4429" y="2374"/>
                  </a:lnTo>
                  <a:lnTo>
                    <a:pt x="1051" y="0"/>
                  </a:lnTo>
                  <a:close/>
                </a:path>
              </a:pathLst>
            </a:custGeom>
            <a:solidFill>
              <a:srgbClr val="02BB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7" name="Google Shape;937;p38"/>
            <p:cNvSpPr/>
            <p:nvPr/>
          </p:nvSpPr>
          <p:spPr>
            <a:xfrm>
              <a:off x="6357333" y="3243475"/>
              <a:ext cx="44444" cy="51718"/>
            </a:xfrm>
            <a:custGeom>
              <a:rect b="b" l="l" r="r" t="t"/>
              <a:pathLst>
                <a:path extrusionOk="0" h="1941" w="1668">
                  <a:moveTo>
                    <a:pt x="389" y="0"/>
                  </a:moveTo>
                  <a:lnTo>
                    <a:pt x="1" y="1940"/>
                  </a:lnTo>
                  <a:lnTo>
                    <a:pt x="1667" y="913"/>
                  </a:lnTo>
                  <a:lnTo>
                    <a:pt x="389" y="0"/>
                  </a:lnTo>
                  <a:close/>
                </a:path>
              </a:pathLst>
            </a:custGeom>
            <a:solidFill>
              <a:srgbClr val="5151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38" name="Google Shape;938;p38"/>
          <p:cNvGrpSpPr/>
          <p:nvPr/>
        </p:nvGrpSpPr>
        <p:grpSpPr>
          <a:xfrm>
            <a:off x="2031290" y="3645572"/>
            <a:ext cx="626437" cy="603496"/>
            <a:chOff x="2422252" y="2745072"/>
            <a:chExt cx="626437" cy="603496"/>
          </a:xfrm>
        </p:grpSpPr>
        <p:sp>
          <p:nvSpPr>
            <p:cNvPr id="939" name="Google Shape;939;p38"/>
            <p:cNvSpPr/>
            <p:nvPr/>
          </p:nvSpPr>
          <p:spPr>
            <a:xfrm>
              <a:off x="2680700" y="2982577"/>
              <a:ext cx="203168" cy="203754"/>
            </a:xfrm>
            <a:custGeom>
              <a:rect b="b" l="l" r="r" t="t"/>
              <a:pathLst>
                <a:path extrusionOk="0" h="7647" w="7625">
                  <a:moveTo>
                    <a:pt x="1873" y="0"/>
                  </a:moveTo>
                  <a:lnTo>
                    <a:pt x="1" y="1872"/>
                  </a:lnTo>
                  <a:lnTo>
                    <a:pt x="5776" y="7647"/>
                  </a:lnTo>
                  <a:lnTo>
                    <a:pt x="7624" y="5775"/>
                  </a:lnTo>
                  <a:lnTo>
                    <a:pt x="1873" y="0"/>
                  </a:lnTo>
                  <a:close/>
                </a:path>
              </a:pathLst>
            </a:custGeom>
            <a:solidFill>
              <a:srgbClr val="02BB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0" name="Google Shape;940;p38"/>
            <p:cNvSpPr/>
            <p:nvPr/>
          </p:nvSpPr>
          <p:spPr>
            <a:xfrm>
              <a:off x="2680700" y="2982577"/>
              <a:ext cx="142950" cy="157525"/>
            </a:xfrm>
            <a:custGeom>
              <a:rect b="b" l="l" r="r" t="t"/>
              <a:pathLst>
                <a:path extrusionOk="0" h="5912" w="5365">
                  <a:moveTo>
                    <a:pt x="1873" y="0"/>
                  </a:moveTo>
                  <a:lnTo>
                    <a:pt x="1" y="1872"/>
                  </a:lnTo>
                  <a:lnTo>
                    <a:pt x="4018" y="5912"/>
                  </a:lnTo>
                  <a:cubicBezTo>
                    <a:pt x="4634" y="5181"/>
                    <a:pt x="5068" y="4360"/>
                    <a:pt x="5365" y="3492"/>
                  </a:cubicBezTo>
                  <a:lnTo>
                    <a:pt x="1873" y="0"/>
                  </a:lnTo>
                  <a:close/>
                </a:path>
              </a:pathLst>
            </a:custGeom>
            <a:solidFill>
              <a:srgbClr val="409F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1" name="Google Shape;941;p38"/>
            <p:cNvSpPr/>
            <p:nvPr/>
          </p:nvSpPr>
          <p:spPr>
            <a:xfrm>
              <a:off x="2820581" y="3124563"/>
              <a:ext cx="228108" cy="224005"/>
            </a:xfrm>
            <a:custGeom>
              <a:rect b="b" l="l" r="r" t="t"/>
              <a:pathLst>
                <a:path extrusionOk="0" h="8407" w="8561">
                  <a:moveTo>
                    <a:pt x="2531" y="1"/>
                  </a:moveTo>
                  <a:cubicBezTo>
                    <a:pt x="2329" y="1"/>
                    <a:pt x="2123" y="81"/>
                    <a:pt x="1964" y="241"/>
                  </a:cubicBezTo>
                  <a:lnTo>
                    <a:pt x="297" y="1907"/>
                  </a:lnTo>
                  <a:cubicBezTo>
                    <a:pt x="1" y="2203"/>
                    <a:pt x="1" y="2706"/>
                    <a:pt x="297" y="3025"/>
                  </a:cubicBezTo>
                  <a:lnTo>
                    <a:pt x="5456" y="8184"/>
                  </a:lnTo>
                  <a:cubicBezTo>
                    <a:pt x="5604" y="8332"/>
                    <a:pt x="5804" y="8406"/>
                    <a:pt x="6007" y="8406"/>
                  </a:cubicBezTo>
                  <a:cubicBezTo>
                    <a:pt x="6209" y="8406"/>
                    <a:pt x="6415" y="8332"/>
                    <a:pt x="6574" y="8184"/>
                  </a:cubicBezTo>
                  <a:lnTo>
                    <a:pt x="8241" y="6495"/>
                  </a:lnTo>
                  <a:cubicBezTo>
                    <a:pt x="8560" y="6198"/>
                    <a:pt x="8560" y="5696"/>
                    <a:pt x="8241" y="5376"/>
                  </a:cubicBezTo>
                  <a:lnTo>
                    <a:pt x="3082" y="241"/>
                  </a:lnTo>
                  <a:cubicBezTo>
                    <a:pt x="2934" y="81"/>
                    <a:pt x="2734" y="1"/>
                    <a:pt x="2531" y="1"/>
                  </a:cubicBezTo>
                  <a:close/>
                </a:path>
              </a:pathLst>
            </a:custGeom>
            <a:solidFill>
              <a:srgbClr val="5151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2" name="Google Shape;942;p38"/>
            <p:cNvSpPr/>
            <p:nvPr/>
          </p:nvSpPr>
          <p:spPr>
            <a:xfrm>
              <a:off x="2820581" y="3149821"/>
              <a:ext cx="200743" cy="198745"/>
            </a:xfrm>
            <a:custGeom>
              <a:rect b="b" l="l" r="r" t="t"/>
              <a:pathLst>
                <a:path extrusionOk="0" h="7459" w="7534">
                  <a:moveTo>
                    <a:pt x="1256" y="0"/>
                  </a:moveTo>
                  <a:lnTo>
                    <a:pt x="297" y="959"/>
                  </a:lnTo>
                  <a:cubicBezTo>
                    <a:pt x="1" y="1255"/>
                    <a:pt x="1" y="1758"/>
                    <a:pt x="297" y="2077"/>
                  </a:cubicBezTo>
                  <a:lnTo>
                    <a:pt x="5456" y="7236"/>
                  </a:lnTo>
                  <a:cubicBezTo>
                    <a:pt x="5604" y="7384"/>
                    <a:pt x="5804" y="7458"/>
                    <a:pt x="6007" y="7458"/>
                  </a:cubicBezTo>
                  <a:cubicBezTo>
                    <a:pt x="6209" y="7458"/>
                    <a:pt x="6415" y="7384"/>
                    <a:pt x="6574" y="7236"/>
                  </a:cubicBezTo>
                  <a:lnTo>
                    <a:pt x="7533" y="6277"/>
                  </a:lnTo>
                  <a:lnTo>
                    <a:pt x="7533" y="6277"/>
                  </a:lnTo>
                  <a:cubicBezTo>
                    <a:pt x="7373" y="6425"/>
                    <a:pt x="7168" y="6500"/>
                    <a:pt x="6965" y="6500"/>
                  </a:cubicBezTo>
                  <a:cubicBezTo>
                    <a:pt x="6763" y="6500"/>
                    <a:pt x="6563" y="6425"/>
                    <a:pt x="6415" y="6277"/>
                  </a:cubicBezTo>
                  <a:lnTo>
                    <a:pt x="1256" y="1119"/>
                  </a:lnTo>
                  <a:cubicBezTo>
                    <a:pt x="959" y="799"/>
                    <a:pt x="959" y="297"/>
                    <a:pt x="1256" y="0"/>
                  </a:cubicBezTo>
                  <a:close/>
                </a:path>
              </a:pathLst>
            </a:custGeom>
            <a:solidFill>
              <a:srgbClr val="0D142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3" name="Google Shape;943;p38"/>
            <p:cNvSpPr/>
            <p:nvPr/>
          </p:nvSpPr>
          <p:spPr>
            <a:xfrm>
              <a:off x="2422252" y="2745072"/>
              <a:ext cx="457974" cy="416648"/>
            </a:xfrm>
            <a:custGeom>
              <a:rect b="b" l="l" r="r" t="t"/>
              <a:pathLst>
                <a:path extrusionOk="0" h="15637" w="17188">
                  <a:moveTo>
                    <a:pt x="8594" y="1"/>
                  </a:moveTo>
                  <a:cubicBezTo>
                    <a:pt x="6591" y="1"/>
                    <a:pt x="4588" y="766"/>
                    <a:pt x="3059" y="2295"/>
                  </a:cubicBezTo>
                  <a:cubicBezTo>
                    <a:pt x="0" y="5353"/>
                    <a:pt x="0" y="10306"/>
                    <a:pt x="3059" y="13342"/>
                  </a:cubicBezTo>
                  <a:cubicBezTo>
                    <a:pt x="4588" y="14872"/>
                    <a:pt x="6591" y="15636"/>
                    <a:pt x="8594" y="15636"/>
                  </a:cubicBezTo>
                  <a:cubicBezTo>
                    <a:pt x="10597" y="15636"/>
                    <a:pt x="12600" y="14872"/>
                    <a:pt x="14129" y="13342"/>
                  </a:cubicBezTo>
                  <a:cubicBezTo>
                    <a:pt x="17188" y="10306"/>
                    <a:pt x="17188" y="5353"/>
                    <a:pt x="14129" y="2295"/>
                  </a:cubicBezTo>
                  <a:cubicBezTo>
                    <a:pt x="12600" y="766"/>
                    <a:pt x="10597" y="1"/>
                    <a:pt x="8594" y="1"/>
                  </a:cubicBezTo>
                  <a:close/>
                </a:path>
              </a:pathLst>
            </a:custGeom>
            <a:solidFill>
              <a:srgbClr val="5151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4" name="Google Shape;944;p38"/>
            <p:cNvSpPr/>
            <p:nvPr/>
          </p:nvSpPr>
          <p:spPr>
            <a:xfrm>
              <a:off x="2465416" y="2783865"/>
              <a:ext cx="372231" cy="339084"/>
            </a:xfrm>
            <a:custGeom>
              <a:rect b="b" l="l" r="r" t="t"/>
              <a:pathLst>
                <a:path extrusionOk="0" h="12726" w="13970">
                  <a:moveTo>
                    <a:pt x="6977" y="0"/>
                  </a:moveTo>
                  <a:cubicBezTo>
                    <a:pt x="5348" y="0"/>
                    <a:pt x="3721" y="622"/>
                    <a:pt x="2489" y="1866"/>
                  </a:cubicBezTo>
                  <a:cubicBezTo>
                    <a:pt x="1" y="4354"/>
                    <a:pt x="1" y="8371"/>
                    <a:pt x="2489" y="10859"/>
                  </a:cubicBezTo>
                  <a:cubicBezTo>
                    <a:pt x="3721" y="12103"/>
                    <a:pt x="5348" y="12725"/>
                    <a:pt x="6977" y="12725"/>
                  </a:cubicBezTo>
                  <a:cubicBezTo>
                    <a:pt x="8606" y="12725"/>
                    <a:pt x="10238" y="12103"/>
                    <a:pt x="11482" y="10859"/>
                  </a:cubicBezTo>
                  <a:cubicBezTo>
                    <a:pt x="13970" y="8371"/>
                    <a:pt x="13970" y="4354"/>
                    <a:pt x="11482" y="1866"/>
                  </a:cubicBezTo>
                  <a:cubicBezTo>
                    <a:pt x="10238" y="622"/>
                    <a:pt x="8606" y="0"/>
                    <a:pt x="6977" y="0"/>
                  </a:cubicBezTo>
                  <a:close/>
                </a:path>
              </a:pathLst>
            </a:custGeom>
            <a:solidFill>
              <a:srgbClr val="0D142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5" name="Google Shape;945;p38"/>
            <p:cNvSpPr/>
            <p:nvPr/>
          </p:nvSpPr>
          <p:spPr>
            <a:xfrm>
              <a:off x="2502531" y="2818210"/>
              <a:ext cx="297411" cy="270527"/>
            </a:xfrm>
            <a:custGeom>
              <a:rect b="b" l="l" r="r" t="t"/>
              <a:pathLst>
                <a:path extrusionOk="0" h="10153" w="11162">
                  <a:moveTo>
                    <a:pt x="5581" y="1"/>
                  </a:moveTo>
                  <a:cubicBezTo>
                    <a:pt x="4280" y="1"/>
                    <a:pt x="2979" y="497"/>
                    <a:pt x="1986" y="1490"/>
                  </a:cubicBezTo>
                  <a:cubicBezTo>
                    <a:pt x="0" y="3476"/>
                    <a:pt x="0" y="6694"/>
                    <a:pt x="1986" y="8680"/>
                  </a:cubicBezTo>
                  <a:cubicBezTo>
                    <a:pt x="2979" y="9661"/>
                    <a:pt x="4280" y="10152"/>
                    <a:pt x="5581" y="10152"/>
                  </a:cubicBezTo>
                  <a:cubicBezTo>
                    <a:pt x="6882" y="10152"/>
                    <a:pt x="8183" y="9661"/>
                    <a:pt x="9176" y="8680"/>
                  </a:cubicBezTo>
                  <a:cubicBezTo>
                    <a:pt x="11162" y="6694"/>
                    <a:pt x="11162" y="3476"/>
                    <a:pt x="9176" y="1490"/>
                  </a:cubicBezTo>
                  <a:cubicBezTo>
                    <a:pt x="8183" y="497"/>
                    <a:pt x="6882" y="1"/>
                    <a:pt x="5581" y="1"/>
                  </a:cubicBezTo>
                  <a:close/>
                </a:path>
              </a:pathLst>
            </a:custGeom>
            <a:solidFill>
              <a:srgbClr val="02BB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6" name="Google Shape;946;p38"/>
            <p:cNvSpPr/>
            <p:nvPr/>
          </p:nvSpPr>
          <p:spPr>
            <a:xfrm>
              <a:off x="2551769" y="2845733"/>
              <a:ext cx="121075" cy="97947"/>
            </a:xfrm>
            <a:custGeom>
              <a:rect b="b" l="l" r="r" t="t"/>
              <a:pathLst>
                <a:path extrusionOk="0" h="3676" w="4544">
                  <a:moveTo>
                    <a:pt x="3493" y="0"/>
                  </a:moveTo>
                  <a:cubicBezTo>
                    <a:pt x="3356" y="0"/>
                    <a:pt x="3174" y="46"/>
                    <a:pt x="3014" y="69"/>
                  </a:cubicBezTo>
                  <a:cubicBezTo>
                    <a:pt x="2808" y="115"/>
                    <a:pt x="2603" y="183"/>
                    <a:pt x="2420" y="274"/>
                  </a:cubicBezTo>
                  <a:cubicBezTo>
                    <a:pt x="1895" y="480"/>
                    <a:pt x="1462" y="731"/>
                    <a:pt x="1051" y="1073"/>
                  </a:cubicBezTo>
                  <a:cubicBezTo>
                    <a:pt x="640" y="1416"/>
                    <a:pt x="343" y="1849"/>
                    <a:pt x="138" y="2329"/>
                  </a:cubicBezTo>
                  <a:cubicBezTo>
                    <a:pt x="47" y="2557"/>
                    <a:pt x="1" y="2762"/>
                    <a:pt x="1" y="3013"/>
                  </a:cubicBezTo>
                  <a:cubicBezTo>
                    <a:pt x="1" y="3082"/>
                    <a:pt x="1" y="3173"/>
                    <a:pt x="24" y="3242"/>
                  </a:cubicBezTo>
                  <a:cubicBezTo>
                    <a:pt x="47" y="3310"/>
                    <a:pt x="69" y="3379"/>
                    <a:pt x="115" y="3424"/>
                  </a:cubicBezTo>
                  <a:cubicBezTo>
                    <a:pt x="161" y="3493"/>
                    <a:pt x="206" y="3561"/>
                    <a:pt x="206" y="3584"/>
                  </a:cubicBezTo>
                  <a:cubicBezTo>
                    <a:pt x="275" y="3653"/>
                    <a:pt x="366" y="3675"/>
                    <a:pt x="457" y="3675"/>
                  </a:cubicBezTo>
                  <a:cubicBezTo>
                    <a:pt x="503" y="3675"/>
                    <a:pt x="572" y="3675"/>
                    <a:pt x="617" y="3653"/>
                  </a:cubicBezTo>
                  <a:lnTo>
                    <a:pt x="708" y="3607"/>
                  </a:lnTo>
                  <a:cubicBezTo>
                    <a:pt x="845" y="3584"/>
                    <a:pt x="937" y="3493"/>
                    <a:pt x="1051" y="3401"/>
                  </a:cubicBezTo>
                  <a:cubicBezTo>
                    <a:pt x="1188" y="3287"/>
                    <a:pt x="1302" y="3150"/>
                    <a:pt x="1439" y="3013"/>
                  </a:cubicBezTo>
                  <a:cubicBezTo>
                    <a:pt x="1562" y="2891"/>
                    <a:pt x="1685" y="2786"/>
                    <a:pt x="1807" y="2684"/>
                  </a:cubicBezTo>
                  <a:lnTo>
                    <a:pt x="1807" y="2684"/>
                  </a:lnTo>
                  <a:cubicBezTo>
                    <a:pt x="1858" y="2648"/>
                    <a:pt x="1906" y="2609"/>
                    <a:pt x="1941" y="2557"/>
                  </a:cubicBezTo>
                  <a:cubicBezTo>
                    <a:pt x="1987" y="2534"/>
                    <a:pt x="2032" y="2488"/>
                    <a:pt x="2055" y="2466"/>
                  </a:cubicBezTo>
                  <a:cubicBezTo>
                    <a:pt x="2101" y="2420"/>
                    <a:pt x="2124" y="2397"/>
                    <a:pt x="2169" y="2374"/>
                  </a:cubicBezTo>
                  <a:cubicBezTo>
                    <a:pt x="2306" y="2260"/>
                    <a:pt x="2466" y="2169"/>
                    <a:pt x="2626" y="2078"/>
                  </a:cubicBezTo>
                  <a:cubicBezTo>
                    <a:pt x="2694" y="2032"/>
                    <a:pt x="2763" y="2009"/>
                    <a:pt x="2854" y="1963"/>
                  </a:cubicBezTo>
                  <a:cubicBezTo>
                    <a:pt x="2900" y="1963"/>
                    <a:pt x="2923" y="1941"/>
                    <a:pt x="2968" y="1918"/>
                  </a:cubicBezTo>
                  <a:cubicBezTo>
                    <a:pt x="3151" y="1872"/>
                    <a:pt x="3311" y="1804"/>
                    <a:pt x="3493" y="1781"/>
                  </a:cubicBezTo>
                  <a:cubicBezTo>
                    <a:pt x="3584" y="1758"/>
                    <a:pt x="3676" y="1735"/>
                    <a:pt x="3767" y="1712"/>
                  </a:cubicBezTo>
                  <a:cubicBezTo>
                    <a:pt x="4018" y="1644"/>
                    <a:pt x="4201" y="1461"/>
                    <a:pt x="4361" y="1256"/>
                  </a:cubicBezTo>
                  <a:cubicBezTo>
                    <a:pt x="4543" y="982"/>
                    <a:pt x="4452" y="525"/>
                    <a:pt x="4224" y="320"/>
                  </a:cubicBezTo>
                  <a:cubicBezTo>
                    <a:pt x="4041" y="115"/>
                    <a:pt x="3790" y="0"/>
                    <a:pt x="349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7" name="Google Shape;947;p38"/>
            <p:cNvSpPr/>
            <p:nvPr/>
          </p:nvSpPr>
          <p:spPr>
            <a:xfrm>
              <a:off x="2684963" y="2855005"/>
              <a:ext cx="57207" cy="48254"/>
            </a:xfrm>
            <a:custGeom>
              <a:rect b="b" l="l" r="r" t="t"/>
              <a:pathLst>
                <a:path extrusionOk="0" h="1811" w="2147">
                  <a:moveTo>
                    <a:pt x="894" y="1"/>
                  </a:moveTo>
                  <a:cubicBezTo>
                    <a:pt x="851" y="1"/>
                    <a:pt x="811" y="6"/>
                    <a:pt x="731" y="18"/>
                  </a:cubicBezTo>
                  <a:cubicBezTo>
                    <a:pt x="685" y="18"/>
                    <a:pt x="640" y="18"/>
                    <a:pt x="594" y="40"/>
                  </a:cubicBezTo>
                  <a:cubicBezTo>
                    <a:pt x="503" y="63"/>
                    <a:pt x="411" y="109"/>
                    <a:pt x="320" y="132"/>
                  </a:cubicBezTo>
                  <a:cubicBezTo>
                    <a:pt x="115" y="246"/>
                    <a:pt x="1" y="474"/>
                    <a:pt x="1" y="680"/>
                  </a:cubicBezTo>
                  <a:cubicBezTo>
                    <a:pt x="1" y="908"/>
                    <a:pt x="115" y="1136"/>
                    <a:pt x="320" y="1227"/>
                  </a:cubicBezTo>
                  <a:cubicBezTo>
                    <a:pt x="366" y="1250"/>
                    <a:pt x="389" y="1273"/>
                    <a:pt x="434" y="1296"/>
                  </a:cubicBezTo>
                  <a:cubicBezTo>
                    <a:pt x="480" y="1319"/>
                    <a:pt x="526" y="1342"/>
                    <a:pt x="571" y="1364"/>
                  </a:cubicBezTo>
                  <a:lnTo>
                    <a:pt x="548" y="1364"/>
                  </a:lnTo>
                  <a:cubicBezTo>
                    <a:pt x="617" y="1387"/>
                    <a:pt x="685" y="1433"/>
                    <a:pt x="731" y="1456"/>
                  </a:cubicBezTo>
                  <a:cubicBezTo>
                    <a:pt x="777" y="1478"/>
                    <a:pt x="799" y="1501"/>
                    <a:pt x="845" y="1524"/>
                  </a:cubicBezTo>
                  <a:cubicBezTo>
                    <a:pt x="891" y="1593"/>
                    <a:pt x="959" y="1638"/>
                    <a:pt x="1028" y="1661"/>
                  </a:cubicBezTo>
                  <a:cubicBezTo>
                    <a:pt x="1096" y="1730"/>
                    <a:pt x="1188" y="1775"/>
                    <a:pt x="1302" y="1798"/>
                  </a:cubicBezTo>
                  <a:cubicBezTo>
                    <a:pt x="1355" y="1806"/>
                    <a:pt x="1413" y="1811"/>
                    <a:pt x="1472" y="1811"/>
                  </a:cubicBezTo>
                  <a:cubicBezTo>
                    <a:pt x="1591" y="1811"/>
                    <a:pt x="1713" y="1790"/>
                    <a:pt x="1804" y="1730"/>
                  </a:cubicBezTo>
                  <a:cubicBezTo>
                    <a:pt x="1941" y="1638"/>
                    <a:pt x="2101" y="1501"/>
                    <a:pt x="2123" y="1319"/>
                  </a:cubicBezTo>
                  <a:cubicBezTo>
                    <a:pt x="2123" y="1250"/>
                    <a:pt x="2146" y="1182"/>
                    <a:pt x="2146" y="1090"/>
                  </a:cubicBezTo>
                  <a:lnTo>
                    <a:pt x="2123" y="908"/>
                  </a:lnTo>
                  <a:cubicBezTo>
                    <a:pt x="2123" y="908"/>
                    <a:pt x="2123" y="908"/>
                    <a:pt x="2123" y="885"/>
                  </a:cubicBezTo>
                  <a:cubicBezTo>
                    <a:pt x="2123" y="885"/>
                    <a:pt x="2123" y="885"/>
                    <a:pt x="2101" y="862"/>
                  </a:cubicBezTo>
                  <a:cubicBezTo>
                    <a:pt x="2078" y="794"/>
                    <a:pt x="2055" y="702"/>
                    <a:pt x="2032" y="680"/>
                  </a:cubicBezTo>
                  <a:cubicBezTo>
                    <a:pt x="1986" y="611"/>
                    <a:pt x="1941" y="565"/>
                    <a:pt x="1918" y="497"/>
                  </a:cubicBezTo>
                  <a:cubicBezTo>
                    <a:pt x="1895" y="497"/>
                    <a:pt x="1872" y="474"/>
                    <a:pt x="1849" y="451"/>
                  </a:cubicBezTo>
                  <a:cubicBezTo>
                    <a:pt x="1827" y="429"/>
                    <a:pt x="1781" y="383"/>
                    <a:pt x="1758" y="360"/>
                  </a:cubicBezTo>
                  <a:cubicBezTo>
                    <a:pt x="1690" y="292"/>
                    <a:pt x="1598" y="223"/>
                    <a:pt x="1507" y="177"/>
                  </a:cubicBezTo>
                  <a:cubicBezTo>
                    <a:pt x="1370" y="109"/>
                    <a:pt x="1210" y="40"/>
                    <a:pt x="1073" y="18"/>
                  </a:cubicBezTo>
                  <a:cubicBezTo>
                    <a:pt x="982" y="6"/>
                    <a:pt x="936" y="1"/>
                    <a:pt x="8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48" name="Google Shape;948;p38"/>
          <p:cNvGrpSpPr/>
          <p:nvPr/>
        </p:nvGrpSpPr>
        <p:grpSpPr>
          <a:xfrm>
            <a:off x="2090193" y="859498"/>
            <a:ext cx="651377" cy="633126"/>
            <a:chOff x="4246281" y="1758948"/>
            <a:chExt cx="651377" cy="633126"/>
          </a:xfrm>
        </p:grpSpPr>
        <p:sp>
          <p:nvSpPr>
            <p:cNvPr id="949" name="Google Shape;949;p38"/>
            <p:cNvSpPr/>
            <p:nvPr/>
          </p:nvSpPr>
          <p:spPr>
            <a:xfrm>
              <a:off x="4425089" y="1758948"/>
              <a:ext cx="286487" cy="286487"/>
            </a:xfrm>
            <a:custGeom>
              <a:rect b="b" l="l" r="r" t="t"/>
              <a:pathLst>
                <a:path extrusionOk="0" h="10752" w="10752">
                  <a:moveTo>
                    <a:pt x="5364" y="1"/>
                  </a:moveTo>
                  <a:cubicBezTo>
                    <a:pt x="2397" y="1"/>
                    <a:pt x="0" y="2397"/>
                    <a:pt x="0" y="5365"/>
                  </a:cubicBezTo>
                  <a:cubicBezTo>
                    <a:pt x="0" y="8355"/>
                    <a:pt x="2397" y="10751"/>
                    <a:pt x="5364" y="10751"/>
                  </a:cubicBezTo>
                  <a:cubicBezTo>
                    <a:pt x="8332" y="10751"/>
                    <a:pt x="10751" y="8355"/>
                    <a:pt x="10751" y="5365"/>
                  </a:cubicBezTo>
                  <a:cubicBezTo>
                    <a:pt x="10751" y="2397"/>
                    <a:pt x="8332" y="1"/>
                    <a:pt x="5364" y="1"/>
                  </a:cubicBezTo>
                  <a:close/>
                </a:path>
              </a:pathLst>
            </a:custGeom>
            <a:solidFill>
              <a:srgbClr val="5151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0" name="Google Shape;950;p38"/>
            <p:cNvSpPr/>
            <p:nvPr/>
          </p:nvSpPr>
          <p:spPr>
            <a:xfrm>
              <a:off x="4525431" y="1789349"/>
              <a:ext cx="85770" cy="86410"/>
            </a:xfrm>
            <a:custGeom>
              <a:rect b="b" l="l" r="r" t="t"/>
              <a:pathLst>
                <a:path extrusionOk="0" h="3243" w="3219">
                  <a:moveTo>
                    <a:pt x="1598" y="1"/>
                  </a:moveTo>
                  <a:cubicBezTo>
                    <a:pt x="708" y="1"/>
                    <a:pt x="1" y="731"/>
                    <a:pt x="1" y="1622"/>
                  </a:cubicBezTo>
                  <a:cubicBezTo>
                    <a:pt x="1" y="2512"/>
                    <a:pt x="708" y="3242"/>
                    <a:pt x="1598" y="3242"/>
                  </a:cubicBezTo>
                  <a:cubicBezTo>
                    <a:pt x="2488" y="3242"/>
                    <a:pt x="3219" y="2512"/>
                    <a:pt x="3219" y="1622"/>
                  </a:cubicBezTo>
                  <a:cubicBezTo>
                    <a:pt x="3219" y="731"/>
                    <a:pt x="2488" y="1"/>
                    <a:pt x="159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1" name="Google Shape;951;p38"/>
            <p:cNvSpPr/>
            <p:nvPr/>
          </p:nvSpPr>
          <p:spPr>
            <a:xfrm>
              <a:off x="4473741" y="1892142"/>
              <a:ext cx="189179" cy="94297"/>
            </a:xfrm>
            <a:custGeom>
              <a:rect b="b" l="l" r="r" t="t"/>
              <a:pathLst>
                <a:path extrusionOk="0" h="3539" w="7100">
                  <a:moveTo>
                    <a:pt x="3538" y="0"/>
                  </a:moveTo>
                  <a:cubicBezTo>
                    <a:pt x="2055" y="0"/>
                    <a:pt x="799" y="891"/>
                    <a:pt x="251" y="2192"/>
                  </a:cubicBezTo>
                  <a:cubicBezTo>
                    <a:pt x="0" y="2831"/>
                    <a:pt x="457" y="3538"/>
                    <a:pt x="1164" y="3538"/>
                  </a:cubicBezTo>
                  <a:lnTo>
                    <a:pt x="5935" y="3538"/>
                  </a:lnTo>
                  <a:cubicBezTo>
                    <a:pt x="6620" y="3538"/>
                    <a:pt x="7099" y="2831"/>
                    <a:pt x="6825" y="2192"/>
                  </a:cubicBezTo>
                  <a:cubicBezTo>
                    <a:pt x="6300" y="891"/>
                    <a:pt x="5022" y="0"/>
                    <a:pt x="35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2" name="Google Shape;952;p38"/>
            <p:cNvSpPr/>
            <p:nvPr/>
          </p:nvSpPr>
          <p:spPr>
            <a:xfrm>
              <a:off x="4246281" y="2105614"/>
              <a:ext cx="286487" cy="286460"/>
            </a:xfrm>
            <a:custGeom>
              <a:rect b="b" l="l" r="r" t="t"/>
              <a:pathLst>
                <a:path extrusionOk="0" h="10751" w="10752">
                  <a:moveTo>
                    <a:pt x="5365" y="0"/>
                  </a:moveTo>
                  <a:cubicBezTo>
                    <a:pt x="2397" y="0"/>
                    <a:pt x="1" y="2420"/>
                    <a:pt x="1" y="5387"/>
                  </a:cubicBezTo>
                  <a:cubicBezTo>
                    <a:pt x="1" y="8354"/>
                    <a:pt x="2397" y="10751"/>
                    <a:pt x="5365" y="10751"/>
                  </a:cubicBezTo>
                  <a:cubicBezTo>
                    <a:pt x="8355" y="10751"/>
                    <a:pt x="10751" y="8354"/>
                    <a:pt x="10751" y="5387"/>
                  </a:cubicBezTo>
                  <a:cubicBezTo>
                    <a:pt x="10751" y="2420"/>
                    <a:pt x="8355" y="0"/>
                    <a:pt x="5365" y="0"/>
                  </a:cubicBezTo>
                  <a:close/>
                </a:path>
              </a:pathLst>
            </a:custGeom>
            <a:solidFill>
              <a:srgbClr val="02BB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3" name="Google Shape;953;p38"/>
            <p:cNvSpPr/>
            <p:nvPr/>
          </p:nvSpPr>
          <p:spPr>
            <a:xfrm>
              <a:off x="4346622" y="2136628"/>
              <a:ext cx="85797" cy="85770"/>
            </a:xfrm>
            <a:custGeom>
              <a:rect b="b" l="l" r="r" t="t"/>
              <a:pathLst>
                <a:path extrusionOk="0" h="3219" w="3220">
                  <a:moveTo>
                    <a:pt x="1599" y="0"/>
                  </a:moveTo>
                  <a:cubicBezTo>
                    <a:pt x="731" y="0"/>
                    <a:pt x="1" y="708"/>
                    <a:pt x="1" y="1598"/>
                  </a:cubicBezTo>
                  <a:cubicBezTo>
                    <a:pt x="1" y="2488"/>
                    <a:pt x="731" y="3219"/>
                    <a:pt x="1599" y="3219"/>
                  </a:cubicBezTo>
                  <a:cubicBezTo>
                    <a:pt x="2489" y="3219"/>
                    <a:pt x="3219" y="2488"/>
                    <a:pt x="3219" y="1598"/>
                  </a:cubicBezTo>
                  <a:cubicBezTo>
                    <a:pt x="3219" y="708"/>
                    <a:pt x="2489" y="0"/>
                    <a:pt x="15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4" name="Google Shape;954;p38"/>
            <p:cNvSpPr/>
            <p:nvPr/>
          </p:nvSpPr>
          <p:spPr>
            <a:xfrm>
              <a:off x="4294933" y="2238781"/>
              <a:ext cx="189179" cy="94297"/>
            </a:xfrm>
            <a:custGeom>
              <a:rect b="b" l="l" r="r" t="t"/>
              <a:pathLst>
                <a:path extrusionOk="0" h="3539" w="7100">
                  <a:moveTo>
                    <a:pt x="3539" y="1"/>
                  </a:moveTo>
                  <a:cubicBezTo>
                    <a:pt x="2055" y="1"/>
                    <a:pt x="800" y="914"/>
                    <a:pt x="275" y="2192"/>
                  </a:cubicBezTo>
                  <a:cubicBezTo>
                    <a:pt x="1" y="2854"/>
                    <a:pt x="457" y="3539"/>
                    <a:pt x="1165" y="3539"/>
                  </a:cubicBezTo>
                  <a:lnTo>
                    <a:pt x="5935" y="3539"/>
                  </a:lnTo>
                  <a:cubicBezTo>
                    <a:pt x="6643" y="3539"/>
                    <a:pt x="7099" y="2854"/>
                    <a:pt x="6826" y="2192"/>
                  </a:cubicBezTo>
                  <a:cubicBezTo>
                    <a:pt x="6301" y="914"/>
                    <a:pt x="5022" y="1"/>
                    <a:pt x="35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5" name="Google Shape;955;p38"/>
            <p:cNvSpPr/>
            <p:nvPr/>
          </p:nvSpPr>
          <p:spPr>
            <a:xfrm>
              <a:off x="4611171" y="2105614"/>
              <a:ext cx="286487" cy="286460"/>
            </a:xfrm>
            <a:custGeom>
              <a:rect b="b" l="l" r="r" t="t"/>
              <a:pathLst>
                <a:path extrusionOk="0" h="10751" w="10752">
                  <a:moveTo>
                    <a:pt x="5365" y="0"/>
                  </a:moveTo>
                  <a:cubicBezTo>
                    <a:pt x="2398" y="0"/>
                    <a:pt x="1" y="2420"/>
                    <a:pt x="1" y="5387"/>
                  </a:cubicBezTo>
                  <a:cubicBezTo>
                    <a:pt x="1" y="8354"/>
                    <a:pt x="2398" y="10751"/>
                    <a:pt x="5365" y="10751"/>
                  </a:cubicBezTo>
                  <a:cubicBezTo>
                    <a:pt x="8332" y="10751"/>
                    <a:pt x="10752" y="8354"/>
                    <a:pt x="10752" y="5387"/>
                  </a:cubicBezTo>
                  <a:cubicBezTo>
                    <a:pt x="10752" y="2420"/>
                    <a:pt x="8332" y="0"/>
                    <a:pt x="5365" y="0"/>
                  </a:cubicBezTo>
                  <a:close/>
                </a:path>
              </a:pathLst>
            </a:custGeom>
            <a:solidFill>
              <a:srgbClr val="02BB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6" name="Google Shape;956;p38"/>
            <p:cNvSpPr/>
            <p:nvPr/>
          </p:nvSpPr>
          <p:spPr>
            <a:xfrm>
              <a:off x="4711529" y="2136628"/>
              <a:ext cx="85770" cy="85770"/>
            </a:xfrm>
            <a:custGeom>
              <a:rect b="b" l="l" r="r" t="t"/>
              <a:pathLst>
                <a:path extrusionOk="0" h="3219" w="3219">
                  <a:moveTo>
                    <a:pt x="1598" y="0"/>
                  </a:moveTo>
                  <a:cubicBezTo>
                    <a:pt x="708" y="0"/>
                    <a:pt x="0" y="708"/>
                    <a:pt x="0" y="1598"/>
                  </a:cubicBezTo>
                  <a:cubicBezTo>
                    <a:pt x="0" y="2488"/>
                    <a:pt x="708" y="3219"/>
                    <a:pt x="1598" y="3219"/>
                  </a:cubicBezTo>
                  <a:cubicBezTo>
                    <a:pt x="2488" y="3219"/>
                    <a:pt x="3218" y="2488"/>
                    <a:pt x="3218" y="1598"/>
                  </a:cubicBezTo>
                  <a:cubicBezTo>
                    <a:pt x="3218" y="708"/>
                    <a:pt x="2488" y="0"/>
                    <a:pt x="159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7" name="Google Shape;957;p38"/>
            <p:cNvSpPr/>
            <p:nvPr/>
          </p:nvSpPr>
          <p:spPr>
            <a:xfrm>
              <a:off x="4659823" y="2238781"/>
              <a:ext cx="189179" cy="94297"/>
            </a:xfrm>
            <a:custGeom>
              <a:rect b="b" l="l" r="r" t="t"/>
              <a:pathLst>
                <a:path extrusionOk="0" h="3539" w="7100">
                  <a:moveTo>
                    <a:pt x="3539" y="1"/>
                  </a:moveTo>
                  <a:cubicBezTo>
                    <a:pt x="2055" y="1"/>
                    <a:pt x="800" y="914"/>
                    <a:pt x="252" y="2192"/>
                  </a:cubicBezTo>
                  <a:cubicBezTo>
                    <a:pt x="1" y="2854"/>
                    <a:pt x="457" y="3539"/>
                    <a:pt x="1165" y="3539"/>
                  </a:cubicBezTo>
                  <a:lnTo>
                    <a:pt x="5936" y="3539"/>
                  </a:lnTo>
                  <a:cubicBezTo>
                    <a:pt x="6620" y="3539"/>
                    <a:pt x="7100" y="2854"/>
                    <a:pt x="6826" y="2192"/>
                  </a:cubicBezTo>
                  <a:cubicBezTo>
                    <a:pt x="6301" y="914"/>
                    <a:pt x="5022" y="1"/>
                    <a:pt x="35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8" name="Google Shape;958;p38"/>
            <p:cNvSpPr/>
            <p:nvPr/>
          </p:nvSpPr>
          <p:spPr>
            <a:xfrm>
              <a:off x="4444539" y="2046624"/>
              <a:ext cx="50519" cy="51105"/>
            </a:xfrm>
            <a:custGeom>
              <a:rect b="b" l="l" r="r" t="t"/>
              <a:pathLst>
                <a:path extrusionOk="0" h="1918" w="1896">
                  <a:moveTo>
                    <a:pt x="1393" y="0"/>
                  </a:moveTo>
                  <a:cubicBezTo>
                    <a:pt x="1256" y="23"/>
                    <a:pt x="1119" y="69"/>
                    <a:pt x="1028" y="160"/>
                  </a:cubicBezTo>
                  <a:cubicBezTo>
                    <a:pt x="731" y="434"/>
                    <a:pt x="434" y="708"/>
                    <a:pt x="161" y="1004"/>
                  </a:cubicBezTo>
                  <a:cubicBezTo>
                    <a:pt x="46" y="1096"/>
                    <a:pt x="1" y="1233"/>
                    <a:pt x="1" y="1370"/>
                  </a:cubicBezTo>
                  <a:cubicBezTo>
                    <a:pt x="1" y="1507"/>
                    <a:pt x="46" y="1666"/>
                    <a:pt x="161" y="1758"/>
                  </a:cubicBezTo>
                  <a:cubicBezTo>
                    <a:pt x="252" y="1849"/>
                    <a:pt x="389" y="1917"/>
                    <a:pt x="526" y="1917"/>
                  </a:cubicBezTo>
                  <a:cubicBezTo>
                    <a:pt x="686" y="1917"/>
                    <a:pt x="822" y="1872"/>
                    <a:pt x="914" y="1758"/>
                  </a:cubicBezTo>
                  <a:cubicBezTo>
                    <a:pt x="1211" y="1484"/>
                    <a:pt x="1484" y="1164"/>
                    <a:pt x="1758" y="867"/>
                  </a:cubicBezTo>
                  <a:cubicBezTo>
                    <a:pt x="1850" y="776"/>
                    <a:pt x="1895" y="662"/>
                    <a:pt x="1895" y="525"/>
                  </a:cubicBezTo>
                  <a:cubicBezTo>
                    <a:pt x="1895" y="388"/>
                    <a:pt x="1850" y="251"/>
                    <a:pt x="1758" y="160"/>
                  </a:cubicBezTo>
                  <a:cubicBezTo>
                    <a:pt x="1667" y="69"/>
                    <a:pt x="1530" y="0"/>
                    <a:pt x="139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9" name="Google Shape;959;p38"/>
            <p:cNvSpPr/>
            <p:nvPr/>
          </p:nvSpPr>
          <p:spPr>
            <a:xfrm>
              <a:off x="4648286" y="2046624"/>
              <a:ext cx="51105" cy="51105"/>
            </a:xfrm>
            <a:custGeom>
              <a:rect b="b" l="l" r="r" t="t"/>
              <a:pathLst>
                <a:path extrusionOk="0" h="1918" w="1918">
                  <a:moveTo>
                    <a:pt x="548" y="0"/>
                  </a:moveTo>
                  <a:cubicBezTo>
                    <a:pt x="411" y="0"/>
                    <a:pt x="251" y="69"/>
                    <a:pt x="160" y="160"/>
                  </a:cubicBezTo>
                  <a:cubicBezTo>
                    <a:pt x="69" y="274"/>
                    <a:pt x="0" y="411"/>
                    <a:pt x="0" y="548"/>
                  </a:cubicBezTo>
                  <a:cubicBezTo>
                    <a:pt x="23" y="685"/>
                    <a:pt x="69" y="822"/>
                    <a:pt x="160" y="936"/>
                  </a:cubicBezTo>
                  <a:cubicBezTo>
                    <a:pt x="457" y="1210"/>
                    <a:pt x="753" y="1484"/>
                    <a:pt x="1050" y="1758"/>
                  </a:cubicBezTo>
                  <a:cubicBezTo>
                    <a:pt x="1142" y="1849"/>
                    <a:pt x="1278" y="1917"/>
                    <a:pt x="1415" y="1917"/>
                  </a:cubicBezTo>
                  <a:cubicBezTo>
                    <a:pt x="1530" y="1917"/>
                    <a:pt x="1689" y="1872"/>
                    <a:pt x="1781" y="1758"/>
                  </a:cubicBezTo>
                  <a:cubicBezTo>
                    <a:pt x="1849" y="1666"/>
                    <a:pt x="1918" y="1552"/>
                    <a:pt x="1918" y="1415"/>
                  </a:cubicBezTo>
                  <a:cubicBezTo>
                    <a:pt x="1918" y="1278"/>
                    <a:pt x="1872" y="1141"/>
                    <a:pt x="1781" y="1050"/>
                  </a:cubicBezTo>
                  <a:cubicBezTo>
                    <a:pt x="1484" y="753"/>
                    <a:pt x="1210" y="457"/>
                    <a:pt x="936" y="160"/>
                  </a:cubicBezTo>
                  <a:cubicBezTo>
                    <a:pt x="822" y="69"/>
                    <a:pt x="685" y="0"/>
                    <a:pt x="54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0" name="Google Shape;960;p38"/>
            <p:cNvSpPr/>
            <p:nvPr/>
          </p:nvSpPr>
          <p:spPr>
            <a:xfrm>
              <a:off x="4548531" y="2244270"/>
              <a:ext cx="47481" cy="26778"/>
            </a:xfrm>
            <a:custGeom>
              <a:rect b="b" l="l" r="r" t="t"/>
              <a:pathLst>
                <a:path extrusionOk="0" h="1005" w="1782">
                  <a:moveTo>
                    <a:pt x="480" y="0"/>
                  </a:moveTo>
                  <a:cubicBezTo>
                    <a:pt x="366" y="23"/>
                    <a:pt x="229" y="69"/>
                    <a:pt x="138" y="160"/>
                  </a:cubicBezTo>
                  <a:cubicBezTo>
                    <a:pt x="69" y="229"/>
                    <a:pt x="1" y="365"/>
                    <a:pt x="1" y="502"/>
                  </a:cubicBezTo>
                  <a:cubicBezTo>
                    <a:pt x="1" y="617"/>
                    <a:pt x="47" y="754"/>
                    <a:pt x="138" y="845"/>
                  </a:cubicBezTo>
                  <a:cubicBezTo>
                    <a:pt x="229" y="913"/>
                    <a:pt x="366" y="982"/>
                    <a:pt x="480" y="982"/>
                  </a:cubicBezTo>
                  <a:cubicBezTo>
                    <a:pt x="754" y="982"/>
                    <a:pt x="1005" y="982"/>
                    <a:pt x="1279" y="1005"/>
                  </a:cubicBezTo>
                  <a:cubicBezTo>
                    <a:pt x="1393" y="1005"/>
                    <a:pt x="1530" y="936"/>
                    <a:pt x="1621" y="845"/>
                  </a:cubicBezTo>
                  <a:cubicBezTo>
                    <a:pt x="1713" y="754"/>
                    <a:pt x="1781" y="617"/>
                    <a:pt x="1781" y="502"/>
                  </a:cubicBezTo>
                  <a:cubicBezTo>
                    <a:pt x="1758" y="365"/>
                    <a:pt x="1713" y="229"/>
                    <a:pt x="1621" y="137"/>
                  </a:cubicBezTo>
                  <a:cubicBezTo>
                    <a:pt x="1530" y="46"/>
                    <a:pt x="1393" y="0"/>
                    <a:pt x="127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61" name="Google Shape;961;p38"/>
          <p:cNvSpPr txBox="1"/>
          <p:nvPr/>
        </p:nvSpPr>
        <p:spPr>
          <a:xfrm>
            <a:off x="1578875" y="1518363"/>
            <a:ext cx="1674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Register &amp; Login</a:t>
            </a:r>
            <a:endParaRPr b="0" i="0" sz="1400" u="none" cap="none" strike="noStrike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962" name="Google Shape;962;p38"/>
          <p:cNvSpPr txBox="1"/>
          <p:nvPr/>
        </p:nvSpPr>
        <p:spPr>
          <a:xfrm>
            <a:off x="1578875" y="2956038"/>
            <a:ext cx="1674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Apply for Loan</a:t>
            </a:r>
            <a:endParaRPr b="0" i="0" sz="1400" u="none" cap="none" strike="noStrike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963" name="Google Shape;963;p38"/>
          <p:cNvSpPr txBox="1"/>
          <p:nvPr/>
        </p:nvSpPr>
        <p:spPr>
          <a:xfrm>
            <a:off x="1507513" y="4226513"/>
            <a:ext cx="1674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View </a:t>
            </a:r>
            <a:r>
              <a:rPr lang="en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Loans &amp; Items Purchased</a:t>
            </a:r>
            <a:endParaRPr b="0" i="0" sz="1400" u="none" cap="none" strike="noStrike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964" name="Google Shape;964;p38"/>
          <p:cNvSpPr txBox="1"/>
          <p:nvPr/>
        </p:nvSpPr>
        <p:spPr>
          <a:xfrm>
            <a:off x="5793313" y="4534325"/>
            <a:ext cx="1340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Loan Cards Management</a:t>
            </a:r>
            <a:endParaRPr b="0" i="0" sz="1400" u="none" cap="none" strike="noStrike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965" name="Google Shape;965;p38"/>
          <p:cNvSpPr txBox="1"/>
          <p:nvPr/>
        </p:nvSpPr>
        <p:spPr>
          <a:xfrm>
            <a:off x="5793337" y="2956050"/>
            <a:ext cx="1340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Maintain Loan Items</a:t>
            </a:r>
            <a:endParaRPr b="0" i="0" sz="1400" u="none" cap="none" strike="noStrike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pic>
        <p:nvPicPr>
          <p:cNvPr id="966" name="Google Shape;966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22126" y="665800"/>
            <a:ext cx="1241845" cy="757025"/>
          </a:xfrm>
          <a:prstGeom prst="rect">
            <a:avLst/>
          </a:prstGeom>
          <a:noFill/>
          <a:ln>
            <a:noFill/>
          </a:ln>
        </p:spPr>
      </p:pic>
      <p:sp>
        <p:nvSpPr>
          <p:cNvPr id="967" name="Google Shape;967;p38"/>
          <p:cNvSpPr txBox="1"/>
          <p:nvPr/>
        </p:nvSpPr>
        <p:spPr>
          <a:xfrm>
            <a:off x="5793337" y="1492625"/>
            <a:ext cx="1340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Loan Customers Dashboard</a:t>
            </a:r>
            <a:endParaRPr b="0" i="0" sz="1400" u="none" cap="none" strike="noStrike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968" name="Google Shape;968;p38"/>
          <p:cNvSpPr txBox="1"/>
          <p:nvPr/>
        </p:nvSpPr>
        <p:spPr>
          <a:xfrm>
            <a:off x="7474550" y="3063750"/>
            <a:ext cx="1340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Loan Admin</a:t>
            </a:r>
            <a:endParaRPr b="0" i="0" sz="1400" u="none" cap="none" strike="noStrike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969" name="Google Shape;969;p38"/>
          <p:cNvSpPr txBox="1"/>
          <p:nvPr/>
        </p:nvSpPr>
        <p:spPr>
          <a:xfrm>
            <a:off x="213075" y="3063750"/>
            <a:ext cx="1340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Loan</a:t>
            </a:r>
            <a:r>
              <a:rPr b="0" i="0" lang="en" sz="1400" u="none" cap="none" strike="noStrike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Seeker</a:t>
            </a:r>
            <a:endParaRPr b="0" i="0" sz="1400" u="none" cap="none" strike="noStrike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cxnSp>
        <p:nvCxnSpPr>
          <p:cNvPr id="970" name="Google Shape;970;p38"/>
          <p:cNvCxnSpPr/>
          <p:nvPr/>
        </p:nvCxnSpPr>
        <p:spPr>
          <a:xfrm flipH="1" rot="10800000">
            <a:off x="1150400" y="1286150"/>
            <a:ext cx="694200" cy="8418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971" name="Google Shape;971;p38"/>
          <p:cNvCxnSpPr/>
          <p:nvPr/>
        </p:nvCxnSpPr>
        <p:spPr>
          <a:xfrm>
            <a:off x="1290200" y="3050925"/>
            <a:ext cx="554400" cy="9942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972" name="Google Shape;972;p38"/>
          <p:cNvCxnSpPr>
            <a:endCxn id="966" idx="3"/>
          </p:cNvCxnSpPr>
          <p:nvPr/>
        </p:nvCxnSpPr>
        <p:spPr>
          <a:xfrm rot="10800000">
            <a:off x="7063971" y="1044313"/>
            <a:ext cx="544800" cy="9105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973" name="Google Shape;973;p38"/>
          <p:cNvCxnSpPr>
            <a:endCxn id="974" idx="3"/>
          </p:cNvCxnSpPr>
          <p:nvPr/>
        </p:nvCxnSpPr>
        <p:spPr>
          <a:xfrm flipH="1">
            <a:off x="6880877" y="2920464"/>
            <a:ext cx="698400" cy="11193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975" name="Google Shape;975;p38"/>
          <p:cNvCxnSpPr/>
          <p:nvPr/>
        </p:nvCxnSpPr>
        <p:spPr>
          <a:xfrm>
            <a:off x="1711600" y="2571750"/>
            <a:ext cx="234600" cy="17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976" name="Google Shape;976;p38"/>
          <p:cNvCxnSpPr/>
          <p:nvPr/>
        </p:nvCxnSpPr>
        <p:spPr>
          <a:xfrm flipH="1">
            <a:off x="6950750" y="2468250"/>
            <a:ext cx="390900" cy="8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977" name="Google Shape;977;p38"/>
          <p:cNvCxnSpPr>
            <a:endCxn id="963" idx="3"/>
          </p:cNvCxnSpPr>
          <p:nvPr/>
        </p:nvCxnSpPr>
        <p:spPr>
          <a:xfrm rot="5400000">
            <a:off x="1549213" y="2831213"/>
            <a:ext cx="3289200" cy="24600"/>
          </a:xfrm>
          <a:prstGeom prst="bentConnector2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78" name="Google Shape;978;p38"/>
          <p:cNvCxnSpPr/>
          <p:nvPr/>
        </p:nvCxnSpPr>
        <p:spPr>
          <a:xfrm rot="5400000">
            <a:off x="3874888" y="2924038"/>
            <a:ext cx="3289200" cy="24600"/>
          </a:xfrm>
          <a:prstGeom prst="bentConnector2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979" name="Google Shape;979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7700" y="2074150"/>
            <a:ext cx="952500" cy="952500"/>
          </a:xfrm>
          <a:prstGeom prst="rect">
            <a:avLst/>
          </a:prstGeom>
          <a:noFill/>
          <a:ln>
            <a:noFill/>
          </a:ln>
          <a:effectLst>
            <a:outerShdw blurRad="190500" rotWithShape="0" algn="tl">
              <a:srgbClr val="000000">
                <a:alpha val="69410"/>
              </a:srgbClr>
            </a:outerShdw>
          </a:effectLst>
        </p:spPr>
      </p:pic>
      <p:pic>
        <p:nvPicPr>
          <p:cNvPr id="980" name="Google Shape;980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11522" y="2310650"/>
            <a:ext cx="381750" cy="381750"/>
          </a:xfrm>
          <a:prstGeom prst="rect">
            <a:avLst/>
          </a:prstGeom>
          <a:noFill/>
          <a:ln>
            <a:noFill/>
          </a:ln>
          <a:effectLst>
            <a:outerShdw blurRad="190500" rotWithShape="0" algn="tl">
              <a:srgbClr val="000000">
                <a:alpha val="69410"/>
              </a:srgbClr>
            </a:outerShdw>
          </a:effectLst>
        </p:spPr>
      </p:pic>
      <p:pic>
        <p:nvPicPr>
          <p:cNvPr id="981" name="Google Shape;981;p3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590450" y="2033088"/>
            <a:ext cx="952500" cy="95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4" name="Google Shape;974;p3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046451" y="3622550"/>
            <a:ext cx="834427" cy="834427"/>
          </a:xfrm>
          <a:prstGeom prst="rect">
            <a:avLst/>
          </a:prstGeom>
          <a:noFill/>
          <a:ln>
            <a:noFill/>
          </a:ln>
        </p:spPr>
      </p:pic>
      <p:pic>
        <p:nvPicPr>
          <p:cNvPr id="982" name="Google Shape;982;p3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045500" y="2133175"/>
            <a:ext cx="705500" cy="705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83" name="Google Shape;983;p38"/>
          <p:cNvCxnSpPr/>
          <p:nvPr/>
        </p:nvCxnSpPr>
        <p:spPr>
          <a:xfrm>
            <a:off x="1333225" y="2537938"/>
            <a:ext cx="718200" cy="81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984" name="Google Shape;984;p38"/>
          <p:cNvCxnSpPr>
            <a:stCxn id="981" idx="1"/>
            <a:endCxn id="982" idx="3"/>
          </p:cNvCxnSpPr>
          <p:nvPr/>
        </p:nvCxnSpPr>
        <p:spPr>
          <a:xfrm rot="10800000">
            <a:off x="6751050" y="2485938"/>
            <a:ext cx="839400" cy="234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8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Google Shape;989;p39"/>
          <p:cNvSpPr txBox="1"/>
          <p:nvPr>
            <p:ph type="title"/>
          </p:nvPr>
        </p:nvSpPr>
        <p:spPr>
          <a:xfrm>
            <a:off x="4310275" y="2571031"/>
            <a:ext cx="4120500" cy="141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UI Screenshots</a:t>
            </a:r>
            <a:endParaRPr/>
          </a:p>
        </p:txBody>
      </p:sp>
      <p:sp>
        <p:nvSpPr>
          <p:cNvPr id="990" name="Google Shape;990;p39"/>
          <p:cNvSpPr txBox="1"/>
          <p:nvPr>
            <p:ph idx="2" type="title"/>
          </p:nvPr>
        </p:nvSpPr>
        <p:spPr>
          <a:xfrm>
            <a:off x="4310275" y="1729213"/>
            <a:ext cx="11442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991" name="Google Shape;991;p39">
            <a:hlinkClick action="ppaction://hlinkshowjump?jump=previousslide"/>
          </p:cNvPr>
          <p:cNvSpPr/>
          <p:nvPr/>
        </p:nvSpPr>
        <p:spPr>
          <a:xfrm flipH="1" rot="-5400000">
            <a:off x="382284" y="267436"/>
            <a:ext cx="165492" cy="189129"/>
          </a:xfrm>
          <a:custGeom>
            <a:rect b="b" l="l" r="r" t="t"/>
            <a:pathLst>
              <a:path extrusionOk="0" h="9915" w="8677">
                <a:moveTo>
                  <a:pt x="4318" y="1"/>
                </a:moveTo>
                <a:lnTo>
                  <a:pt x="1" y="4878"/>
                </a:lnTo>
                <a:lnTo>
                  <a:pt x="2399" y="4878"/>
                </a:lnTo>
                <a:lnTo>
                  <a:pt x="2399" y="9914"/>
                </a:lnTo>
                <a:lnTo>
                  <a:pt x="6278" y="9914"/>
                </a:lnTo>
                <a:lnTo>
                  <a:pt x="6278" y="4878"/>
                </a:lnTo>
                <a:lnTo>
                  <a:pt x="8677" y="4878"/>
                </a:lnTo>
                <a:lnTo>
                  <a:pt x="431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2" name="Google Shape;992;p39">
            <a:hlinkClick action="ppaction://hlinkshowjump?jump=nextslide"/>
          </p:cNvPr>
          <p:cNvSpPr/>
          <p:nvPr/>
        </p:nvSpPr>
        <p:spPr>
          <a:xfrm flipH="1" rot="5400000">
            <a:off x="8611124" y="267436"/>
            <a:ext cx="165492" cy="189129"/>
          </a:xfrm>
          <a:custGeom>
            <a:rect b="b" l="l" r="r" t="t"/>
            <a:pathLst>
              <a:path extrusionOk="0" h="9915" w="8677">
                <a:moveTo>
                  <a:pt x="4318" y="1"/>
                </a:moveTo>
                <a:lnTo>
                  <a:pt x="1" y="4878"/>
                </a:lnTo>
                <a:lnTo>
                  <a:pt x="2399" y="4878"/>
                </a:lnTo>
                <a:lnTo>
                  <a:pt x="2399" y="9914"/>
                </a:lnTo>
                <a:lnTo>
                  <a:pt x="6278" y="9914"/>
                </a:lnTo>
                <a:lnTo>
                  <a:pt x="6278" y="4878"/>
                </a:lnTo>
                <a:lnTo>
                  <a:pt x="8677" y="4878"/>
                </a:lnTo>
                <a:lnTo>
                  <a:pt x="431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93" name="Google Shape;993;p39"/>
          <p:cNvGrpSpPr/>
          <p:nvPr/>
        </p:nvGrpSpPr>
        <p:grpSpPr>
          <a:xfrm>
            <a:off x="2143266" y="1676467"/>
            <a:ext cx="1780304" cy="2616236"/>
            <a:chOff x="4361050" y="2302538"/>
            <a:chExt cx="983050" cy="1440500"/>
          </a:xfrm>
        </p:grpSpPr>
        <p:sp>
          <p:nvSpPr>
            <p:cNvPr id="994" name="Google Shape;994;p39"/>
            <p:cNvSpPr/>
            <p:nvPr/>
          </p:nvSpPr>
          <p:spPr>
            <a:xfrm>
              <a:off x="4361050" y="2302538"/>
              <a:ext cx="983050" cy="1440500"/>
            </a:xfrm>
            <a:custGeom>
              <a:rect b="b" l="l" r="r" t="t"/>
              <a:pathLst>
                <a:path extrusionOk="0" h="57620" w="39322">
                  <a:moveTo>
                    <a:pt x="1744" y="1"/>
                  </a:moveTo>
                  <a:cubicBezTo>
                    <a:pt x="806" y="1"/>
                    <a:pt x="1" y="759"/>
                    <a:pt x="1" y="1743"/>
                  </a:cubicBezTo>
                  <a:lnTo>
                    <a:pt x="1" y="55873"/>
                  </a:lnTo>
                  <a:cubicBezTo>
                    <a:pt x="1" y="56857"/>
                    <a:pt x="806" y="57620"/>
                    <a:pt x="1744" y="57620"/>
                  </a:cubicBezTo>
                  <a:lnTo>
                    <a:pt x="37622" y="57620"/>
                  </a:lnTo>
                  <a:cubicBezTo>
                    <a:pt x="38563" y="57620"/>
                    <a:pt x="39322" y="56857"/>
                    <a:pt x="39322" y="55873"/>
                  </a:cubicBezTo>
                  <a:lnTo>
                    <a:pt x="39322" y="1743"/>
                  </a:lnTo>
                  <a:cubicBezTo>
                    <a:pt x="39322" y="759"/>
                    <a:pt x="38563" y="1"/>
                    <a:pt x="376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" name="Google Shape;995;p39"/>
            <p:cNvSpPr/>
            <p:nvPr/>
          </p:nvSpPr>
          <p:spPr>
            <a:xfrm>
              <a:off x="4478450" y="2402038"/>
              <a:ext cx="692350" cy="71600"/>
            </a:xfrm>
            <a:custGeom>
              <a:rect b="b" l="l" r="r" t="t"/>
              <a:pathLst>
                <a:path extrusionOk="0" h="2864" w="27694">
                  <a:moveTo>
                    <a:pt x="0" y="0"/>
                  </a:moveTo>
                  <a:lnTo>
                    <a:pt x="0" y="2863"/>
                  </a:lnTo>
                  <a:lnTo>
                    <a:pt x="27694" y="2863"/>
                  </a:lnTo>
                  <a:lnTo>
                    <a:pt x="2769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" name="Google Shape;996;p39"/>
            <p:cNvSpPr/>
            <p:nvPr/>
          </p:nvSpPr>
          <p:spPr>
            <a:xfrm>
              <a:off x="4478450" y="2518338"/>
              <a:ext cx="436200" cy="48175"/>
            </a:xfrm>
            <a:custGeom>
              <a:rect b="b" l="l" r="r" t="t"/>
              <a:pathLst>
                <a:path extrusionOk="0" h="1927" w="17448">
                  <a:moveTo>
                    <a:pt x="0" y="1"/>
                  </a:moveTo>
                  <a:lnTo>
                    <a:pt x="0" y="1926"/>
                  </a:lnTo>
                  <a:lnTo>
                    <a:pt x="17447" y="1926"/>
                  </a:lnTo>
                  <a:lnTo>
                    <a:pt x="1744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" name="Google Shape;997;p39"/>
            <p:cNvSpPr/>
            <p:nvPr/>
          </p:nvSpPr>
          <p:spPr>
            <a:xfrm>
              <a:off x="4478450" y="2583213"/>
              <a:ext cx="374725" cy="47000"/>
            </a:xfrm>
            <a:custGeom>
              <a:rect b="b" l="l" r="r" t="t"/>
              <a:pathLst>
                <a:path extrusionOk="0" h="1880" w="14989">
                  <a:moveTo>
                    <a:pt x="0" y="0"/>
                  </a:moveTo>
                  <a:lnTo>
                    <a:pt x="0" y="1879"/>
                  </a:lnTo>
                  <a:lnTo>
                    <a:pt x="14989" y="1879"/>
                  </a:lnTo>
                  <a:lnTo>
                    <a:pt x="149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" name="Google Shape;998;p39"/>
            <p:cNvSpPr/>
            <p:nvPr/>
          </p:nvSpPr>
          <p:spPr>
            <a:xfrm>
              <a:off x="4560125" y="2822538"/>
              <a:ext cx="91750" cy="601725"/>
            </a:xfrm>
            <a:custGeom>
              <a:rect b="b" l="l" r="r" t="t"/>
              <a:pathLst>
                <a:path extrusionOk="0" h="24069" w="3670">
                  <a:moveTo>
                    <a:pt x="1833" y="1"/>
                  </a:moveTo>
                  <a:cubicBezTo>
                    <a:pt x="806" y="1"/>
                    <a:pt x="1" y="852"/>
                    <a:pt x="1" y="1880"/>
                  </a:cubicBezTo>
                  <a:lnTo>
                    <a:pt x="1" y="22236"/>
                  </a:lnTo>
                  <a:cubicBezTo>
                    <a:pt x="1" y="23263"/>
                    <a:pt x="806" y="24068"/>
                    <a:pt x="1833" y="24068"/>
                  </a:cubicBezTo>
                  <a:cubicBezTo>
                    <a:pt x="2864" y="24068"/>
                    <a:pt x="3669" y="23263"/>
                    <a:pt x="3669" y="22236"/>
                  </a:cubicBezTo>
                  <a:lnTo>
                    <a:pt x="3669" y="1880"/>
                  </a:lnTo>
                  <a:cubicBezTo>
                    <a:pt x="3669" y="852"/>
                    <a:pt x="2864" y="1"/>
                    <a:pt x="183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" name="Google Shape;999;p39"/>
            <p:cNvSpPr/>
            <p:nvPr/>
          </p:nvSpPr>
          <p:spPr>
            <a:xfrm>
              <a:off x="4560125" y="3051863"/>
              <a:ext cx="91750" cy="372400"/>
            </a:xfrm>
            <a:custGeom>
              <a:rect b="b" l="l" r="r" t="t"/>
              <a:pathLst>
                <a:path extrusionOk="0" h="14896" w="3670">
                  <a:moveTo>
                    <a:pt x="1833" y="0"/>
                  </a:moveTo>
                  <a:cubicBezTo>
                    <a:pt x="806" y="0"/>
                    <a:pt x="1" y="806"/>
                    <a:pt x="1" y="1833"/>
                  </a:cubicBezTo>
                  <a:lnTo>
                    <a:pt x="1" y="13063"/>
                  </a:lnTo>
                  <a:cubicBezTo>
                    <a:pt x="1" y="14090"/>
                    <a:pt x="806" y="14895"/>
                    <a:pt x="1833" y="14895"/>
                  </a:cubicBezTo>
                  <a:cubicBezTo>
                    <a:pt x="2864" y="14895"/>
                    <a:pt x="3669" y="14090"/>
                    <a:pt x="3669" y="13063"/>
                  </a:cubicBezTo>
                  <a:lnTo>
                    <a:pt x="3669" y="1833"/>
                  </a:lnTo>
                  <a:cubicBezTo>
                    <a:pt x="3669" y="806"/>
                    <a:pt x="2864" y="0"/>
                    <a:pt x="183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" name="Google Shape;1000;p39"/>
            <p:cNvSpPr/>
            <p:nvPr/>
          </p:nvSpPr>
          <p:spPr>
            <a:xfrm>
              <a:off x="4806175" y="2822538"/>
              <a:ext cx="92800" cy="601725"/>
            </a:xfrm>
            <a:custGeom>
              <a:rect b="b" l="l" r="r" t="t"/>
              <a:pathLst>
                <a:path extrusionOk="0" h="24069" w="3712">
                  <a:moveTo>
                    <a:pt x="1880" y="1"/>
                  </a:moveTo>
                  <a:cubicBezTo>
                    <a:pt x="849" y="1"/>
                    <a:pt x="1" y="852"/>
                    <a:pt x="1" y="1880"/>
                  </a:cubicBezTo>
                  <a:lnTo>
                    <a:pt x="1" y="22236"/>
                  </a:lnTo>
                  <a:cubicBezTo>
                    <a:pt x="1" y="23263"/>
                    <a:pt x="849" y="24068"/>
                    <a:pt x="1880" y="24068"/>
                  </a:cubicBezTo>
                  <a:cubicBezTo>
                    <a:pt x="2907" y="24068"/>
                    <a:pt x="3712" y="23263"/>
                    <a:pt x="3712" y="22236"/>
                  </a:cubicBezTo>
                  <a:lnTo>
                    <a:pt x="3712" y="1880"/>
                  </a:lnTo>
                  <a:cubicBezTo>
                    <a:pt x="3712" y="852"/>
                    <a:pt x="2907" y="1"/>
                    <a:pt x="188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" name="Google Shape;1001;p39"/>
            <p:cNvSpPr/>
            <p:nvPr/>
          </p:nvSpPr>
          <p:spPr>
            <a:xfrm>
              <a:off x="4806175" y="2960138"/>
              <a:ext cx="92800" cy="464125"/>
            </a:xfrm>
            <a:custGeom>
              <a:rect b="b" l="l" r="r" t="t"/>
              <a:pathLst>
                <a:path extrusionOk="0" h="18565" w="3712">
                  <a:moveTo>
                    <a:pt x="1880" y="1"/>
                  </a:moveTo>
                  <a:cubicBezTo>
                    <a:pt x="849" y="1"/>
                    <a:pt x="1" y="806"/>
                    <a:pt x="1" y="1833"/>
                  </a:cubicBezTo>
                  <a:lnTo>
                    <a:pt x="1" y="16732"/>
                  </a:lnTo>
                  <a:cubicBezTo>
                    <a:pt x="1" y="17759"/>
                    <a:pt x="849" y="18564"/>
                    <a:pt x="1880" y="18564"/>
                  </a:cubicBezTo>
                  <a:cubicBezTo>
                    <a:pt x="2907" y="18564"/>
                    <a:pt x="3712" y="17759"/>
                    <a:pt x="3712" y="16732"/>
                  </a:cubicBezTo>
                  <a:lnTo>
                    <a:pt x="3712" y="1833"/>
                  </a:lnTo>
                  <a:cubicBezTo>
                    <a:pt x="3712" y="806"/>
                    <a:pt x="2907" y="1"/>
                    <a:pt x="188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" name="Google Shape;1002;p39"/>
            <p:cNvSpPr/>
            <p:nvPr/>
          </p:nvSpPr>
          <p:spPr>
            <a:xfrm>
              <a:off x="5053300" y="2822538"/>
              <a:ext cx="92900" cy="601725"/>
            </a:xfrm>
            <a:custGeom>
              <a:rect b="b" l="l" r="r" t="t"/>
              <a:pathLst>
                <a:path extrusionOk="0" h="24069" w="3716">
                  <a:moveTo>
                    <a:pt x="1879" y="1"/>
                  </a:moveTo>
                  <a:cubicBezTo>
                    <a:pt x="852" y="1"/>
                    <a:pt x="1" y="852"/>
                    <a:pt x="1" y="1880"/>
                  </a:cubicBezTo>
                  <a:lnTo>
                    <a:pt x="1" y="22236"/>
                  </a:lnTo>
                  <a:cubicBezTo>
                    <a:pt x="1" y="23263"/>
                    <a:pt x="852" y="24068"/>
                    <a:pt x="1879" y="24068"/>
                  </a:cubicBezTo>
                  <a:cubicBezTo>
                    <a:pt x="2910" y="24068"/>
                    <a:pt x="3715" y="23263"/>
                    <a:pt x="3715" y="22236"/>
                  </a:cubicBezTo>
                  <a:lnTo>
                    <a:pt x="3715" y="1880"/>
                  </a:lnTo>
                  <a:cubicBezTo>
                    <a:pt x="3715" y="852"/>
                    <a:pt x="2910" y="1"/>
                    <a:pt x="187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" name="Google Shape;1003;p39"/>
            <p:cNvSpPr/>
            <p:nvPr/>
          </p:nvSpPr>
          <p:spPr>
            <a:xfrm>
              <a:off x="5053300" y="3079763"/>
              <a:ext cx="92900" cy="344500"/>
            </a:xfrm>
            <a:custGeom>
              <a:rect b="b" l="l" r="r" t="t"/>
              <a:pathLst>
                <a:path extrusionOk="0" h="13780" w="3716">
                  <a:moveTo>
                    <a:pt x="1879" y="1"/>
                  </a:moveTo>
                  <a:cubicBezTo>
                    <a:pt x="852" y="1"/>
                    <a:pt x="1" y="853"/>
                    <a:pt x="1" y="1880"/>
                  </a:cubicBezTo>
                  <a:lnTo>
                    <a:pt x="1" y="11947"/>
                  </a:lnTo>
                  <a:cubicBezTo>
                    <a:pt x="1" y="12974"/>
                    <a:pt x="852" y="13779"/>
                    <a:pt x="1879" y="13779"/>
                  </a:cubicBezTo>
                  <a:cubicBezTo>
                    <a:pt x="2910" y="13779"/>
                    <a:pt x="3715" y="12974"/>
                    <a:pt x="3715" y="11947"/>
                  </a:cubicBezTo>
                  <a:lnTo>
                    <a:pt x="3715" y="1880"/>
                  </a:lnTo>
                  <a:cubicBezTo>
                    <a:pt x="3715" y="853"/>
                    <a:pt x="2910" y="1"/>
                    <a:pt x="18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" name="Google Shape;1004;p39"/>
            <p:cNvSpPr/>
            <p:nvPr/>
          </p:nvSpPr>
          <p:spPr>
            <a:xfrm>
              <a:off x="4545550" y="3508163"/>
              <a:ext cx="119750" cy="81625"/>
            </a:xfrm>
            <a:custGeom>
              <a:rect b="b" l="l" r="r" t="t"/>
              <a:pathLst>
                <a:path extrusionOk="0" h="3265" w="4790">
                  <a:moveTo>
                    <a:pt x="1" y="0"/>
                  </a:moveTo>
                  <a:lnTo>
                    <a:pt x="1" y="3264"/>
                  </a:lnTo>
                  <a:lnTo>
                    <a:pt x="4789" y="3264"/>
                  </a:lnTo>
                  <a:lnTo>
                    <a:pt x="478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" name="Google Shape;1005;p39"/>
            <p:cNvSpPr/>
            <p:nvPr/>
          </p:nvSpPr>
          <p:spPr>
            <a:xfrm>
              <a:off x="4792750" y="3508163"/>
              <a:ext cx="119650" cy="81625"/>
            </a:xfrm>
            <a:custGeom>
              <a:rect b="b" l="l" r="r" t="t"/>
              <a:pathLst>
                <a:path extrusionOk="0" h="3265" w="4786">
                  <a:moveTo>
                    <a:pt x="1" y="0"/>
                  </a:moveTo>
                  <a:lnTo>
                    <a:pt x="1" y="3264"/>
                  </a:lnTo>
                  <a:lnTo>
                    <a:pt x="4786" y="3264"/>
                  </a:lnTo>
                  <a:lnTo>
                    <a:pt x="478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" name="Google Shape;1006;p39"/>
            <p:cNvSpPr/>
            <p:nvPr/>
          </p:nvSpPr>
          <p:spPr>
            <a:xfrm>
              <a:off x="5039875" y="3508163"/>
              <a:ext cx="119750" cy="81625"/>
            </a:xfrm>
            <a:custGeom>
              <a:rect b="b" l="l" r="r" t="t"/>
              <a:pathLst>
                <a:path extrusionOk="0" h="3265" w="4790">
                  <a:moveTo>
                    <a:pt x="1" y="0"/>
                  </a:moveTo>
                  <a:lnTo>
                    <a:pt x="1" y="3264"/>
                  </a:lnTo>
                  <a:lnTo>
                    <a:pt x="4789" y="3264"/>
                  </a:lnTo>
                  <a:lnTo>
                    <a:pt x="478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07" name="Google Shape;1007;p39"/>
          <p:cNvGrpSpPr/>
          <p:nvPr/>
        </p:nvGrpSpPr>
        <p:grpSpPr>
          <a:xfrm>
            <a:off x="638456" y="1343912"/>
            <a:ext cx="980365" cy="3280827"/>
            <a:chOff x="1407300" y="2174124"/>
            <a:chExt cx="728084" cy="2429882"/>
          </a:xfrm>
        </p:grpSpPr>
        <p:sp>
          <p:nvSpPr>
            <p:cNvPr id="1008" name="Google Shape;1008;p39"/>
            <p:cNvSpPr/>
            <p:nvPr/>
          </p:nvSpPr>
          <p:spPr>
            <a:xfrm>
              <a:off x="1407300" y="4438232"/>
              <a:ext cx="209430" cy="165773"/>
            </a:xfrm>
            <a:custGeom>
              <a:rect b="b" l="l" r="r" t="t"/>
              <a:pathLst>
                <a:path extrusionOk="0" h="7507" w="9484">
                  <a:moveTo>
                    <a:pt x="6710" y="1"/>
                  </a:moveTo>
                  <a:lnTo>
                    <a:pt x="5010" y="2774"/>
                  </a:lnTo>
                  <a:cubicBezTo>
                    <a:pt x="5010" y="2774"/>
                    <a:pt x="4563" y="4027"/>
                    <a:pt x="3536" y="4832"/>
                  </a:cubicBezTo>
                  <a:cubicBezTo>
                    <a:pt x="2505" y="5637"/>
                    <a:pt x="0" y="5727"/>
                    <a:pt x="0" y="7337"/>
                  </a:cubicBezTo>
                  <a:cubicBezTo>
                    <a:pt x="0" y="7337"/>
                    <a:pt x="1144" y="7507"/>
                    <a:pt x="2551" y="7507"/>
                  </a:cubicBezTo>
                  <a:cubicBezTo>
                    <a:pt x="3052" y="7507"/>
                    <a:pt x="3587" y="7485"/>
                    <a:pt x="4116" y="7427"/>
                  </a:cubicBezTo>
                  <a:cubicBezTo>
                    <a:pt x="5194" y="7347"/>
                    <a:pt x="6270" y="5879"/>
                    <a:pt x="7475" y="5879"/>
                  </a:cubicBezTo>
                  <a:cubicBezTo>
                    <a:pt x="7621" y="5879"/>
                    <a:pt x="7770" y="5900"/>
                    <a:pt x="7920" y="5949"/>
                  </a:cubicBezTo>
                  <a:cubicBezTo>
                    <a:pt x="7959" y="5955"/>
                    <a:pt x="8002" y="5958"/>
                    <a:pt x="8048" y="5958"/>
                  </a:cubicBezTo>
                  <a:cubicBezTo>
                    <a:pt x="8368" y="5958"/>
                    <a:pt x="8847" y="5814"/>
                    <a:pt x="9394" y="5501"/>
                  </a:cubicBezTo>
                  <a:lnTo>
                    <a:pt x="948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" name="Google Shape;1009;p39"/>
            <p:cNvSpPr/>
            <p:nvPr/>
          </p:nvSpPr>
          <p:spPr>
            <a:xfrm>
              <a:off x="1505122" y="3213325"/>
              <a:ext cx="269671" cy="1300814"/>
            </a:xfrm>
            <a:custGeom>
              <a:rect b="b" l="l" r="r" t="t"/>
              <a:pathLst>
                <a:path extrusionOk="0" h="58907" w="12212">
                  <a:moveTo>
                    <a:pt x="12212" y="1"/>
                  </a:moveTo>
                  <a:lnTo>
                    <a:pt x="2237" y="90"/>
                  </a:lnTo>
                  <a:lnTo>
                    <a:pt x="1654" y="30242"/>
                  </a:lnTo>
                  <a:cubicBezTo>
                    <a:pt x="1654" y="30242"/>
                    <a:pt x="1744" y="46121"/>
                    <a:pt x="1207" y="54668"/>
                  </a:cubicBezTo>
                  <a:cubicBezTo>
                    <a:pt x="1164" y="55294"/>
                    <a:pt x="269" y="57216"/>
                    <a:pt x="1" y="57753"/>
                  </a:cubicBezTo>
                  <a:cubicBezTo>
                    <a:pt x="945" y="58591"/>
                    <a:pt x="2086" y="58906"/>
                    <a:pt x="3276" y="58906"/>
                  </a:cubicBezTo>
                  <a:cubicBezTo>
                    <a:pt x="4056" y="58906"/>
                    <a:pt x="4857" y="58770"/>
                    <a:pt x="5637" y="58558"/>
                  </a:cubicBezTo>
                  <a:cubicBezTo>
                    <a:pt x="5637" y="58558"/>
                    <a:pt x="5412" y="56858"/>
                    <a:pt x="5458" y="56500"/>
                  </a:cubicBezTo>
                  <a:cubicBezTo>
                    <a:pt x="6486" y="48627"/>
                    <a:pt x="7828" y="29927"/>
                    <a:pt x="7828" y="29927"/>
                  </a:cubicBezTo>
                  <a:lnTo>
                    <a:pt x="11406" y="5280"/>
                  </a:lnTo>
                  <a:lnTo>
                    <a:pt x="122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" name="Google Shape;1010;p39"/>
            <p:cNvSpPr/>
            <p:nvPr/>
          </p:nvSpPr>
          <p:spPr>
            <a:xfrm>
              <a:off x="1906190" y="4438232"/>
              <a:ext cx="229194" cy="165773"/>
            </a:xfrm>
            <a:custGeom>
              <a:rect b="b" l="l" r="r" t="t"/>
              <a:pathLst>
                <a:path extrusionOk="0" h="7507" w="10379">
                  <a:moveTo>
                    <a:pt x="0" y="1"/>
                  </a:moveTo>
                  <a:lnTo>
                    <a:pt x="90" y="5501"/>
                  </a:lnTo>
                  <a:cubicBezTo>
                    <a:pt x="716" y="5814"/>
                    <a:pt x="1237" y="5958"/>
                    <a:pt x="1569" y="5958"/>
                  </a:cubicBezTo>
                  <a:cubicBezTo>
                    <a:pt x="1617" y="5958"/>
                    <a:pt x="1661" y="5955"/>
                    <a:pt x="1700" y="5949"/>
                  </a:cubicBezTo>
                  <a:cubicBezTo>
                    <a:pt x="1865" y="5900"/>
                    <a:pt x="2028" y="5879"/>
                    <a:pt x="2188" y="5879"/>
                  </a:cubicBezTo>
                  <a:cubicBezTo>
                    <a:pt x="3511" y="5879"/>
                    <a:pt x="4704" y="7347"/>
                    <a:pt x="5859" y="7427"/>
                  </a:cubicBezTo>
                  <a:cubicBezTo>
                    <a:pt x="6435" y="7485"/>
                    <a:pt x="7021" y="7507"/>
                    <a:pt x="7571" y="7507"/>
                  </a:cubicBezTo>
                  <a:cubicBezTo>
                    <a:pt x="9114" y="7507"/>
                    <a:pt x="10379" y="7337"/>
                    <a:pt x="10379" y="7337"/>
                  </a:cubicBezTo>
                  <a:cubicBezTo>
                    <a:pt x="10379" y="5727"/>
                    <a:pt x="7605" y="5637"/>
                    <a:pt x="6532" y="4832"/>
                  </a:cubicBezTo>
                  <a:cubicBezTo>
                    <a:pt x="5412" y="4027"/>
                    <a:pt x="4875" y="2774"/>
                    <a:pt x="4875" y="2774"/>
                  </a:cubicBezTo>
                  <a:lnTo>
                    <a:pt x="304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" name="Google Shape;1011;p39"/>
            <p:cNvSpPr/>
            <p:nvPr/>
          </p:nvSpPr>
          <p:spPr>
            <a:xfrm>
              <a:off x="1706638" y="3213325"/>
              <a:ext cx="322073" cy="1292555"/>
            </a:xfrm>
            <a:custGeom>
              <a:rect b="b" l="l" r="r" t="t"/>
              <a:pathLst>
                <a:path extrusionOk="0" h="58533" w="14585">
                  <a:moveTo>
                    <a:pt x="670" y="1"/>
                  </a:moveTo>
                  <a:lnTo>
                    <a:pt x="1" y="6890"/>
                  </a:lnTo>
                  <a:lnTo>
                    <a:pt x="3712" y="31763"/>
                  </a:lnTo>
                  <a:lnTo>
                    <a:pt x="7964" y="54578"/>
                  </a:lnTo>
                  <a:lnTo>
                    <a:pt x="8053" y="57799"/>
                  </a:lnTo>
                  <a:cubicBezTo>
                    <a:pt x="8748" y="58358"/>
                    <a:pt x="9856" y="58532"/>
                    <a:pt x="10963" y="58532"/>
                  </a:cubicBezTo>
                  <a:cubicBezTo>
                    <a:pt x="12775" y="58532"/>
                    <a:pt x="14585" y="58067"/>
                    <a:pt x="14585" y="58067"/>
                  </a:cubicBezTo>
                  <a:lnTo>
                    <a:pt x="13285" y="54936"/>
                  </a:lnTo>
                  <a:lnTo>
                    <a:pt x="11364" y="30600"/>
                  </a:lnTo>
                  <a:lnTo>
                    <a:pt x="903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" name="Google Shape;1012;p39"/>
            <p:cNvSpPr/>
            <p:nvPr/>
          </p:nvSpPr>
          <p:spPr>
            <a:xfrm>
              <a:off x="1450757" y="3249848"/>
              <a:ext cx="92879" cy="178029"/>
            </a:xfrm>
            <a:custGeom>
              <a:rect b="b" l="l" r="r" t="t"/>
              <a:pathLst>
                <a:path extrusionOk="0" h="8062" w="4206">
                  <a:moveTo>
                    <a:pt x="2463" y="0"/>
                  </a:moveTo>
                  <a:lnTo>
                    <a:pt x="763" y="226"/>
                  </a:lnTo>
                  <a:lnTo>
                    <a:pt x="315" y="3626"/>
                  </a:lnTo>
                  <a:lnTo>
                    <a:pt x="315" y="3715"/>
                  </a:lnTo>
                  <a:lnTo>
                    <a:pt x="47" y="6131"/>
                  </a:lnTo>
                  <a:lnTo>
                    <a:pt x="47" y="6489"/>
                  </a:lnTo>
                  <a:cubicBezTo>
                    <a:pt x="0" y="6711"/>
                    <a:pt x="226" y="6890"/>
                    <a:pt x="448" y="6890"/>
                  </a:cubicBezTo>
                  <a:cubicBezTo>
                    <a:pt x="494" y="6890"/>
                    <a:pt x="584" y="6890"/>
                    <a:pt x="627" y="6847"/>
                  </a:cubicBezTo>
                  <a:lnTo>
                    <a:pt x="627" y="7158"/>
                  </a:lnTo>
                  <a:lnTo>
                    <a:pt x="627" y="7516"/>
                  </a:lnTo>
                  <a:cubicBezTo>
                    <a:pt x="627" y="7741"/>
                    <a:pt x="806" y="7920"/>
                    <a:pt x="1031" y="7920"/>
                  </a:cubicBezTo>
                  <a:cubicBezTo>
                    <a:pt x="1253" y="7920"/>
                    <a:pt x="1432" y="7741"/>
                    <a:pt x="1432" y="7516"/>
                  </a:cubicBezTo>
                  <a:lnTo>
                    <a:pt x="1432" y="6353"/>
                  </a:lnTo>
                  <a:cubicBezTo>
                    <a:pt x="1521" y="6578"/>
                    <a:pt x="1568" y="6847"/>
                    <a:pt x="1611" y="7069"/>
                  </a:cubicBezTo>
                  <a:cubicBezTo>
                    <a:pt x="1657" y="7294"/>
                    <a:pt x="1700" y="7516"/>
                    <a:pt x="1747" y="7784"/>
                  </a:cubicBezTo>
                  <a:cubicBezTo>
                    <a:pt x="1784" y="7939"/>
                    <a:pt x="1990" y="8062"/>
                    <a:pt x="2191" y="8062"/>
                  </a:cubicBezTo>
                  <a:cubicBezTo>
                    <a:pt x="2222" y="8062"/>
                    <a:pt x="2253" y="8059"/>
                    <a:pt x="2284" y="8053"/>
                  </a:cubicBezTo>
                  <a:cubicBezTo>
                    <a:pt x="2506" y="8010"/>
                    <a:pt x="2595" y="7784"/>
                    <a:pt x="2552" y="7562"/>
                  </a:cubicBezTo>
                  <a:cubicBezTo>
                    <a:pt x="2463" y="7069"/>
                    <a:pt x="2327" y="6578"/>
                    <a:pt x="2237" y="6084"/>
                  </a:cubicBezTo>
                  <a:cubicBezTo>
                    <a:pt x="2237" y="6041"/>
                    <a:pt x="2194" y="5995"/>
                    <a:pt x="2194" y="5905"/>
                  </a:cubicBezTo>
                  <a:lnTo>
                    <a:pt x="2194" y="5862"/>
                  </a:lnTo>
                  <a:cubicBezTo>
                    <a:pt x="2194" y="5684"/>
                    <a:pt x="2194" y="5548"/>
                    <a:pt x="2148" y="5369"/>
                  </a:cubicBezTo>
                  <a:lnTo>
                    <a:pt x="2148" y="5369"/>
                  </a:lnTo>
                  <a:cubicBezTo>
                    <a:pt x="2194" y="5415"/>
                    <a:pt x="2194" y="5458"/>
                    <a:pt x="2194" y="5505"/>
                  </a:cubicBezTo>
                  <a:cubicBezTo>
                    <a:pt x="2284" y="5773"/>
                    <a:pt x="2416" y="6041"/>
                    <a:pt x="2506" y="6310"/>
                  </a:cubicBezTo>
                  <a:cubicBezTo>
                    <a:pt x="2595" y="6532"/>
                    <a:pt x="2685" y="6757"/>
                    <a:pt x="2774" y="7026"/>
                  </a:cubicBezTo>
                  <a:cubicBezTo>
                    <a:pt x="2847" y="7172"/>
                    <a:pt x="2980" y="7318"/>
                    <a:pt x="3149" y="7318"/>
                  </a:cubicBezTo>
                  <a:cubicBezTo>
                    <a:pt x="3187" y="7318"/>
                    <a:pt x="3226" y="7310"/>
                    <a:pt x="3268" y="7294"/>
                  </a:cubicBezTo>
                  <a:cubicBezTo>
                    <a:pt x="3447" y="7247"/>
                    <a:pt x="3626" y="7026"/>
                    <a:pt x="3536" y="6800"/>
                  </a:cubicBezTo>
                  <a:cubicBezTo>
                    <a:pt x="3357" y="6310"/>
                    <a:pt x="3178" y="5862"/>
                    <a:pt x="2999" y="5369"/>
                  </a:cubicBezTo>
                  <a:cubicBezTo>
                    <a:pt x="2999" y="5326"/>
                    <a:pt x="2999" y="5279"/>
                    <a:pt x="2953" y="5279"/>
                  </a:cubicBezTo>
                  <a:lnTo>
                    <a:pt x="2953" y="5100"/>
                  </a:lnTo>
                  <a:cubicBezTo>
                    <a:pt x="2910" y="4789"/>
                    <a:pt x="2863" y="4474"/>
                    <a:pt x="2863" y="4163"/>
                  </a:cubicBezTo>
                  <a:cubicBezTo>
                    <a:pt x="2863" y="4116"/>
                    <a:pt x="2821" y="4073"/>
                    <a:pt x="2821" y="4073"/>
                  </a:cubicBezTo>
                  <a:lnTo>
                    <a:pt x="2953" y="3447"/>
                  </a:lnTo>
                  <a:cubicBezTo>
                    <a:pt x="3089" y="3626"/>
                    <a:pt x="3221" y="3848"/>
                    <a:pt x="3357" y="4027"/>
                  </a:cubicBezTo>
                  <a:cubicBezTo>
                    <a:pt x="3400" y="4116"/>
                    <a:pt x="3490" y="4163"/>
                    <a:pt x="3579" y="4205"/>
                  </a:cubicBezTo>
                  <a:cubicBezTo>
                    <a:pt x="3669" y="4205"/>
                    <a:pt x="3805" y="4205"/>
                    <a:pt x="3894" y="4163"/>
                  </a:cubicBezTo>
                  <a:cubicBezTo>
                    <a:pt x="4073" y="4073"/>
                    <a:pt x="4206" y="3805"/>
                    <a:pt x="4073" y="3626"/>
                  </a:cubicBezTo>
                  <a:cubicBezTo>
                    <a:pt x="3758" y="3178"/>
                    <a:pt x="3447" y="2774"/>
                    <a:pt x="3132" y="2373"/>
                  </a:cubicBezTo>
                  <a:lnTo>
                    <a:pt x="3132" y="2327"/>
                  </a:lnTo>
                  <a:lnTo>
                    <a:pt x="2463" y="0"/>
                  </a:lnTo>
                  <a:close/>
                </a:path>
              </a:pathLst>
            </a:custGeom>
            <a:solidFill>
              <a:srgbClr val="B679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" name="Google Shape;1013;p39"/>
            <p:cNvSpPr/>
            <p:nvPr/>
          </p:nvSpPr>
          <p:spPr>
            <a:xfrm>
              <a:off x="1449807" y="3230085"/>
              <a:ext cx="80005" cy="44518"/>
            </a:xfrm>
            <a:custGeom>
              <a:rect b="b" l="l" r="r" t="t"/>
              <a:pathLst>
                <a:path extrusionOk="0" h="2016" w="3623">
                  <a:moveTo>
                    <a:pt x="3622" y="1"/>
                  </a:moveTo>
                  <a:lnTo>
                    <a:pt x="491" y="47"/>
                  </a:lnTo>
                  <a:lnTo>
                    <a:pt x="0" y="2016"/>
                  </a:lnTo>
                  <a:lnTo>
                    <a:pt x="3354" y="1969"/>
                  </a:lnTo>
                  <a:lnTo>
                    <a:pt x="362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" name="Google Shape;1014;p39"/>
            <p:cNvSpPr/>
            <p:nvPr/>
          </p:nvSpPr>
          <p:spPr>
            <a:xfrm>
              <a:off x="1447820" y="2575191"/>
              <a:ext cx="168909" cy="684580"/>
            </a:xfrm>
            <a:custGeom>
              <a:rect b="b" l="l" r="r" t="t"/>
              <a:pathLst>
                <a:path extrusionOk="0" h="31001" w="7649">
                  <a:moveTo>
                    <a:pt x="7649" y="1"/>
                  </a:moveTo>
                  <a:lnTo>
                    <a:pt x="6443" y="402"/>
                  </a:lnTo>
                  <a:cubicBezTo>
                    <a:pt x="4428" y="1207"/>
                    <a:pt x="3669" y="1833"/>
                    <a:pt x="3623" y="3533"/>
                  </a:cubicBezTo>
                  <a:lnTo>
                    <a:pt x="3265" y="18074"/>
                  </a:lnTo>
                  <a:lnTo>
                    <a:pt x="1" y="31001"/>
                  </a:lnTo>
                  <a:lnTo>
                    <a:pt x="3802" y="30822"/>
                  </a:lnTo>
                  <a:lnTo>
                    <a:pt x="7248" y="18833"/>
                  </a:lnTo>
                  <a:lnTo>
                    <a:pt x="76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" name="Google Shape;1015;p39"/>
            <p:cNvSpPr/>
            <p:nvPr/>
          </p:nvSpPr>
          <p:spPr>
            <a:xfrm>
              <a:off x="2011850" y="2601821"/>
              <a:ext cx="75633" cy="320108"/>
            </a:xfrm>
            <a:custGeom>
              <a:rect b="b" l="l" r="r" t="t"/>
              <a:pathLst>
                <a:path extrusionOk="0" h="14496" w="3425">
                  <a:moveTo>
                    <a:pt x="1210" y="1"/>
                  </a:moveTo>
                  <a:lnTo>
                    <a:pt x="0" y="12348"/>
                  </a:lnTo>
                  <a:lnTo>
                    <a:pt x="90" y="13064"/>
                  </a:lnTo>
                  <a:cubicBezTo>
                    <a:pt x="216" y="14032"/>
                    <a:pt x="967" y="14496"/>
                    <a:pt x="1722" y="14496"/>
                  </a:cubicBezTo>
                  <a:cubicBezTo>
                    <a:pt x="2571" y="14496"/>
                    <a:pt x="3425" y="13909"/>
                    <a:pt x="3400" y="12795"/>
                  </a:cubicBezTo>
                  <a:lnTo>
                    <a:pt x="3400" y="12663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B679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" name="Google Shape;1016;p39"/>
            <p:cNvSpPr/>
            <p:nvPr/>
          </p:nvSpPr>
          <p:spPr>
            <a:xfrm>
              <a:off x="1988125" y="2450751"/>
              <a:ext cx="117625" cy="165772"/>
            </a:xfrm>
            <a:custGeom>
              <a:rect b="b" l="l" r="r" t="t"/>
              <a:pathLst>
                <a:path extrusionOk="0" h="6843" w="5326">
                  <a:moveTo>
                    <a:pt x="2552" y="0"/>
                  </a:moveTo>
                  <a:cubicBezTo>
                    <a:pt x="2373" y="0"/>
                    <a:pt x="2148" y="179"/>
                    <a:pt x="2148" y="401"/>
                  </a:cubicBezTo>
                  <a:cubicBezTo>
                    <a:pt x="2237" y="1296"/>
                    <a:pt x="2327" y="2237"/>
                    <a:pt x="2373" y="3175"/>
                  </a:cubicBezTo>
                  <a:lnTo>
                    <a:pt x="2237" y="3175"/>
                  </a:lnTo>
                  <a:cubicBezTo>
                    <a:pt x="2194" y="2595"/>
                    <a:pt x="2105" y="2058"/>
                    <a:pt x="2015" y="1475"/>
                  </a:cubicBezTo>
                  <a:cubicBezTo>
                    <a:pt x="2015" y="1342"/>
                    <a:pt x="1969" y="1206"/>
                    <a:pt x="1969" y="1074"/>
                  </a:cubicBezTo>
                  <a:cubicBezTo>
                    <a:pt x="1935" y="897"/>
                    <a:pt x="1763" y="777"/>
                    <a:pt x="1603" y="777"/>
                  </a:cubicBezTo>
                  <a:cubicBezTo>
                    <a:pt x="1560" y="777"/>
                    <a:pt x="1517" y="786"/>
                    <a:pt x="1479" y="805"/>
                  </a:cubicBezTo>
                  <a:cubicBezTo>
                    <a:pt x="1210" y="848"/>
                    <a:pt x="1164" y="1074"/>
                    <a:pt x="1164" y="1296"/>
                  </a:cubicBezTo>
                  <a:cubicBezTo>
                    <a:pt x="1253" y="1969"/>
                    <a:pt x="1389" y="2684"/>
                    <a:pt x="1479" y="3354"/>
                  </a:cubicBezTo>
                  <a:lnTo>
                    <a:pt x="1300" y="4159"/>
                  </a:lnTo>
                  <a:cubicBezTo>
                    <a:pt x="1121" y="4026"/>
                    <a:pt x="942" y="3847"/>
                    <a:pt x="763" y="3711"/>
                  </a:cubicBezTo>
                  <a:cubicBezTo>
                    <a:pt x="673" y="3622"/>
                    <a:pt x="562" y="3577"/>
                    <a:pt x="455" y="3577"/>
                  </a:cubicBezTo>
                  <a:cubicBezTo>
                    <a:pt x="349" y="3577"/>
                    <a:pt x="248" y="3622"/>
                    <a:pt x="180" y="3711"/>
                  </a:cubicBezTo>
                  <a:cubicBezTo>
                    <a:pt x="47" y="3847"/>
                    <a:pt x="1" y="4116"/>
                    <a:pt x="180" y="4248"/>
                  </a:cubicBezTo>
                  <a:cubicBezTo>
                    <a:pt x="494" y="4517"/>
                    <a:pt x="763" y="4785"/>
                    <a:pt x="1074" y="5053"/>
                  </a:cubicBezTo>
                  <a:lnTo>
                    <a:pt x="2284" y="6843"/>
                  </a:lnTo>
                  <a:lnTo>
                    <a:pt x="4073" y="6843"/>
                  </a:lnTo>
                  <a:lnTo>
                    <a:pt x="4743" y="4427"/>
                  </a:lnTo>
                  <a:lnTo>
                    <a:pt x="4700" y="4338"/>
                  </a:lnTo>
                  <a:cubicBezTo>
                    <a:pt x="4879" y="3847"/>
                    <a:pt x="5057" y="3354"/>
                    <a:pt x="5190" y="2863"/>
                  </a:cubicBezTo>
                  <a:cubicBezTo>
                    <a:pt x="5236" y="2774"/>
                    <a:pt x="5236" y="2684"/>
                    <a:pt x="5279" y="2595"/>
                  </a:cubicBezTo>
                  <a:cubicBezTo>
                    <a:pt x="5326" y="2416"/>
                    <a:pt x="5190" y="2147"/>
                    <a:pt x="4968" y="2101"/>
                  </a:cubicBezTo>
                  <a:cubicBezTo>
                    <a:pt x="4939" y="2095"/>
                    <a:pt x="4911" y="2093"/>
                    <a:pt x="4883" y="2093"/>
                  </a:cubicBezTo>
                  <a:cubicBezTo>
                    <a:pt x="4698" y="2093"/>
                    <a:pt x="4552" y="2213"/>
                    <a:pt x="4474" y="2369"/>
                  </a:cubicBezTo>
                  <a:cubicBezTo>
                    <a:pt x="4385" y="2638"/>
                    <a:pt x="4342" y="2906"/>
                    <a:pt x="4252" y="3175"/>
                  </a:cubicBezTo>
                  <a:lnTo>
                    <a:pt x="4116" y="3175"/>
                  </a:lnTo>
                  <a:cubicBezTo>
                    <a:pt x="4163" y="2548"/>
                    <a:pt x="4206" y="1969"/>
                    <a:pt x="4206" y="1342"/>
                  </a:cubicBezTo>
                  <a:cubicBezTo>
                    <a:pt x="4206" y="1253"/>
                    <a:pt x="4252" y="1117"/>
                    <a:pt x="4252" y="1027"/>
                  </a:cubicBezTo>
                  <a:cubicBezTo>
                    <a:pt x="4252" y="848"/>
                    <a:pt x="4027" y="626"/>
                    <a:pt x="3848" y="626"/>
                  </a:cubicBezTo>
                  <a:cubicBezTo>
                    <a:pt x="3579" y="626"/>
                    <a:pt x="3447" y="805"/>
                    <a:pt x="3447" y="1027"/>
                  </a:cubicBezTo>
                  <a:cubicBezTo>
                    <a:pt x="3400" y="1743"/>
                    <a:pt x="3358" y="2416"/>
                    <a:pt x="3311" y="3085"/>
                  </a:cubicBezTo>
                  <a:lnTo>
                    <a:pt x="3311" y="3175"/>
                  </a:lnTo>
                  <a:lnTo>
                    <a:pt x="3222" y="3175"/>
                  </a:lnTo>
                  <a:cubicBezTo>
                    <a:pt x="3132" y="2369"/>
                    <a:pt x="3089" y="1611"/>
                    <a:pt x="3000" y="805"/>
                  </a:cubicBezTo>
                  <a:cubicBezTo>
                    <a:pt x="3000" y="669"/>
                    <a:pt x="2953" y="537"/>
                    <a:pt x="2953" y="401"/>
                  </a:cubicBezTo>
                  <a:cubicBezTo>
                    <a:pt x="2953" y="179"/>
                    <a:pt x="2774" y="0"/>
                    <a:pt x="2552" y="0"/>
                  </a:cubicBezTo>
                  <a:close/>
                </a:path>
              </a:pathLst>
            </a:custGeom>
            <a:solidFill>
              <a:srgbClr val="B679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" name="Google Shape;1017;p39"/>
            <p:cNvSpPr/>
            <p:nvPr/>
          </p:nvSpPr>
          <p:spPr>
            <a:xfrm>
              <a:off x="1534755" y="2542554"/>
              <a:ext cx="397154" cy="674775"/>
            </a:xfrm>
            <a:custGeom>
              <a:rect b="b" l="l" r="r" t="t"/>
              <a:pathLst>
                <a:path extrusionOk="0" h="30557" w="17985">
                  <a:moveTo>
                    <a:pt x="7559" y="1"/>
                  </a:moveTo>
                  <a:lnTo>
                    <a:pt x="2237" y="2059"/>
                  </a:lnTo>
                  <a:cubicBezTo>
                    <a:pt x="1833" y="2195"/>
                    <a:pt x="1565" y="2595"/>
                    <a:pt x="1611" y="3043"/>
                  </a:cubicBezTo>
                  <a:lnTo>
                    <a:pt x="1833" y="23757"/>
                  </a:lnTo>
                  <a:lnTo>
                    <a:pt x="1" y="30557"/>
                  </a:lnTo>
                  <a:lnTo>
                    <a:pt x="16284" y="30557"/>
                  </a:lnTo>
                  <a:lnTo>
                    <a:pt x="15433" y="23532"/>
                  </a:lnTo>
                  <a:lnTo>
                    <a:pt x="17984" y="2238"/>
                  </a:lnTo>
                  <a:lnTo>
                    <a:pt x="12480" y="90"/>
                  </a:lnTo>
                  <a:lnTo>
                    <a:pt x="755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" name="Google Shape;1018;p39"/>
            <p:cNvSpPr/>
            <p:nvPr/>
          </p:nvSpPr>
          <p:spPr>
            <a:xfrm>
              <a:off x="1568341" y="3190581"/>
              <a:ext cx="327991" cy="33610"/>
            </a:xfrm>
            <a:custGeom>
              <a:rect b="b" l="l" r="r" t="t"/>
              <a:pathLst>
                <a:path extrusionOk="0" h="1522" w="14853">
                  <a:moveTo>
                    <a:pt x="1" y="0"/>
                  </a:moveTo>
                  <a:lnTo>
                    <a:pt x="1" y="1521"/>
                  </a:lnTo>
                  <a:lnTo>
                    <a:pt x="14853" y="1521"/>
                  </a:lnTo>
                  <a:lnTo>
                    <a:pt x="1485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" name="Google Shape;1019;p39"/>
            <p:cNvSpPr/>
            <p:nvPr/>
          </p:nvSpPr>
          <p:spPr>
            <a:xfrm>
              <a:off x="1689812" y="3179739"/>
              <a:ext cx="71150" cy="55361"/>
            </a:xfrm>
            <a:custGeom>
              <a:rect b="b" l="l" r="r" t="t"/>
              <a:pathLst>
                <a:path extrusionOk="0" h="2507" w="3222">
                  <a:moveTo>
                    <a:pt x="0" y="1"/>
                  </a:moveTo>
                  <a:lnTo>
                    <a:pt x="0" y="2506"/>
                  </a:lnTo>
                  <a:lnTo>
                    <a:pt x="3221" y="2506"/>
                  </a:lnTo>
                  <a:lnTo>
                    <a:pt x="322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" name="Google Shape;1020;p39"/>
            <p:cNvSpPr/>
            <p:nvPr/>
          </p:nvSpPr>
          <p:spPr>
            <a:xfrm>
              <a:off x="1704673" y="3191597"/>
              <a:ext cx="41515" cy="32594"/>
            </a:xfrm>
            <a:custGeom>
              <a:rect b="b" l="l" r="r" t="t"/>
              <a:pathLst>
                <a:path extrusionOk="0" h="1476" w="1880">
                  <a:moveTo>
                    <a:pt x="0" y="1"/>
                  </a:moveTo>
                  <a:lnTo>
                    <a:pt x="0" y="1475"/>
                  </a:lnTo>
                  <a:lnTo>
                    <a:pt x="1879" y="1475"/>
                  </a:lnTo>
                  <a:lnTo>
                    <a:pt x="187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" name="Google Shape;1021;p39"/>
            <p:cNvSpPr/>
            <p:nvPr/>
          </p:nvSpPr>
          <p:spPr>
            <a:xfrm>
              <a:off x="1706638" y="2409248"/>
              <a:ext cx="109640" cy="241053"/>
            </a:xfrm>
            <a:custGeom>
              <a:rect b="b" l="l" r="r" t="t"/>
              <a:pathLst>
                <a:path extrusionOk="0" h="10916" w="4965">
                  <a:moveTo>
                    <a:pt x="938" y="0"/>
                  </a:moveTo>
                  <a:lnTo>
                    <a:pt x="1" y="6396"/>
                  </a:lnTo>
                  <a:lnTo>
                    <a:pt x="2237" y="10916"/>
                  </a:lnTo>
                  <a:lnTo>
                    <a:pt x="4965" y="6711"/>
                  </a:lnTo>
                  <a:lnTo>
                    <a:pt x="4965" y="0"/>
                  </a:lnTo>
                  <a:close/>
                </a:path>
              </a:pathLst>
            </a:custGeom>
            <a:solidFill>
              <a:srgbClr val="B679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" name="Google Shape;1022;p39"/>
            <p:cNvSpPr/>
            <p:nvPr/>
          </p:nvSpPr>
          <p:spPr>
            <a:xfrm>
              <a:off x="1714544" y="2409248"/>
              <a:ext cx="101734" cy="101911"/>
            </a:xfrm>
            <a:custGeom>
              <a:rect b="b" l="l" r="r" t="t"/>
              <a:pathLst>
                <a:path extrusionOk="0" h="4615" w="4607">
                  <a:moveTo>
                    <a:pt x="580" y="0"/>
                  </a:moveTo>
                  <a:lnTo>
                    <a:pt x="1" y="3801"/>
                  </a:lnTo>
                  <a:cubicBezTo>
                    <a:pt x="652" y="4383"/>
                    <a:pt x="1472" y="4614"/>
                    <a:pt x="2316" y="4614"/>
                  </a:cubicBezTo>
                  <a:cubicBezTo>
                    <a:pt x="3097" y="4614"/>
                    <a:pt x="3898" y="4417"/>
                    <a:pt x="4607" y="4116"/>
                  </a:cubicBezTo>
                  <a:lnTo>
                    <a:pt x="4607" y="0"/>
                  </a:lnTo>
                  <a:close/>
                </a:path>
              </a:pathLst>
            </a:custGeom>
            <a:solidFill>
              <a:srgbClr val="9451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" name="Google Shape;1023;p39"/>
            <p:cNvSpPr/>
            <p:nvPr/>
          </p:nvSpPr>
          <p:spPr>
            <a:xfrm>
              <a:off x="1721411" y="2612729"/>
              <a:ext cx="68235" cy="63244"/>
            </a:xfrm>
            <a:custGeom>
              <a:rect b="b" l="l" r="r" t="t"/>
              <a:pathLst>
                <a:path extrusionOk="0" h="2864" w="3090">
                  <a:moveTo>
                    <a:pt x="538" y="1"/>
                  </a:moveTo>
                  <a:lnTo>
                    <a:pt x="1" y="1386"/>
                  </a:lnTo>
                  <a:lnTo>
                    <a:pt x="806" y="2864"/>
                  </a:lnTo>
                  <a:lnTo>
                    <a:pt x="2284" y="2864"/>
                  </a:lnTo>
                  <a:lnTo>
                    <a:pt x="3089" y="1386"/>
                  </a:lnTo>
                  <a:lnTo>
                    <a:pt x="308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" name="Google Shape;1024;p39"/>
            <p:cNvSpPr/>
            <p:nvPr/>
          </p:nvSpPr>
          <p:spPr>
            <a:xfrm>
              <a:off x="1678992" y="2516873"/>
              <a:ext cx="81970" cy="139363"/>
            </a:xfrm>
            <a:custGeom>
              <a:rect b="b" l="l" r="r" t="t"/>
              <a:pathLst>
                <a:path extrusionOk="0" h="6311" w="3712">
                  <a:moveTo>
                    <a:pt x="1475" y="1"/>
                  </a:moveTo>
                  <a:lnTo>
                    <a:pt x="0" y="1747"/>
                  </a:lnTo>
                  <a:lnTo>
                    <a:pt x="1611" y="6310"/>
                  </a:lnTo>
                  <a:lnTo>
                    <a:pt x="3711" y="4342"/>
                  </a:lnTo>
                  <a:lnTo>
                    <a:pt x="147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" name="Google Shape;1025;p39"/>
            <p:cNvSpPr/>
            <p:nvPr/>
          </p:nvSpPr>
          <p:spPr>
            <a:xfrm>
              <a:off x="1760937" y="2517911"/>
              <a:ext cx="86011" cy="139274"/>
            </a:xfrm>
            <a:custGeom>
              <a:rect b="b" l="l" r="r" t="t"/>
              <a:pathLst>
                <a:path extrusionOk="0" h="6307" w="3895">
                  <a:moveTo>
                    <a:pt x="2552" y="0"/>
                  </a:moveTo>
                  <a:lnTo>
                    <a:pt x="0" y="4295"/>
                  </a:lnTo>
                  <a:lnTo>
                    <a:pt x="1926" y="6306"/>
                  </a:lnTo>
                  <a:lnTo>
                    <a:pt x="3894" y="1833"/>
                  </a:lnTo>
                  <a:lnTo>
                    <a:pt x="255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" name="Google Shape;1026;p39"/>
            <p:cNvSpPr/>
            <p:nvPr/>
          </p:nvSpPr>
          <p:spPr>
            <a:xfrm>
              <a:off x="1691777" y="2675949"/>
              <a:ext cx="80093" cy="495951"/>
            </a:xfrm>
            <a:custGeom>
              <a:rect b="b" l="l" r="r" t="t"/>
              <a:pathLst>
                <a:path extrusionOk="0" h="22459" w="3627">
                  <a:moveTo>
                    <a:pt x="2148" y="1"/>
                  </a:moveTo>
                  <a:lnTo>
                    <a:pt x="1" y="19191"/>
                  </a:lnTo>
                  <a:lnTo>
                    <a:pt x="1253" y="22458"/>
                  </a:lnTo>
                  <a:lnTo>
                    <a:pt x="3311" y="19101"/>
                  </a:lnTo>
                  <a:lnTo>
                    <a:pt x="362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" name="Google Shape;1027;p39"/>
            <p:cNvSpPr/>
            <p:nvPr/>
          </p:nvSpPr>
          <p:spPr>
            <a:xfrm>
              <a:off x="1849838" y="2333950"/>
              <a:ext cx="50171" cy="90097"/>
            </a:xfrm>
            <a:custGeom>
              <a:rect b="b" l="l" r="r" t="t"/>
              <a:pathLst>
                <a:path extrusionOk="0" h="4080" w="2272">
                  <a:moveTo>
                    <a:pt x="753" y="1"/>
                  </a:moveTo>
                  <a:cubicBezTo>
                    <a:pt x="651" y="1"/>
                    <a:pt x="584" y="10"/>
                    <a:pt x="584" y="10"/>
                  </a:cubicBezTo>
                  <a:lnTo>
                    <a:pt x="1" y="4080"/>
                  </a:lnTo>
                  <a:cubicBezTo>
                    <a:pt x="1" y="4080"/>
                    <a:pt x="942" y="4037"/>
                    <a:pt x="1658" y="2022"/>
                  </a:cubicBezTo>
                  <a:cubicBezTo>
                    <a:pt x="2272" y="176"/>
                    <a:pt x="1188" y="1"/>
                    <a:pt x="753" y="1"/>
                  </a:cubicBezTo>
                  <a:close/>
                </a:path>
              </a:pathLst>
            </a:custGeom>
            <a:solidFill>
              <a:srgbClr val="9451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" name="Google Shape;1028;p39"/>
            <p:cNvSpPr/>
            <p:nvPr/>
          </p:nvSpPr>
          <p:spPr>
            <a:xfrm>
              <a:off x="1628889" y="2332912"/>
              <a:ext cx="45137" cy="90185"/>
            </a:xfrm>
            <a:custGeom>
              <a:rect b="b" l="l" r="r" t="t"/>
              <a:pathLst>
                <a:path extrusionOk="0" h="4084" w="2044">
                  <a:moveTo>
                    <a:pt x="1312" y="1"/>
                  </a:moveTo>
                  <a:cubicBezTo>
                    <a:pt x="929" y="1"/>
                    <a:pt x="0" y="175"/>
                    <a:pt x="612" y="1979"/>
                  </a:cubicBezTo>
                  <a:cubicBezTo>
                    <a:pt x="1285" y="4037"/>
                    <a:pt x="2044" y="4084"/>
                    <a:pt x="2044" y="4084"/>
                  </a:cubicBezTo>
                  <a:lnTo>
                    <a:pt x="1464" y="11"/>
                  </a:lnTo>
                  <a:cubicBezTo>
                    <a:pt x="1464" y="11"/>
                    <a:pt x="1404" y="1"/>
                    <a:pt x="1312" y="1"/>
                  </a:cubicBezTo>
                  <a:close/>
                </a:path>
              </a:pathLst>
            </a:custGeom>
            <a:solidFill>
              <a:srgbClr val="9451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" name="Google Shape;1029;p39"/>
            <p:cNvSpPr/>
            <p:nvPr/>
          </p:nvSpPr>
          <p:spPr>
            <a:xfrm>
              <a:off x="1636463" y="2177723"/>
              <a:ext cx="228267" cy="314124"/>
            </a:xfrm>
            <a:custGeom>
              <a:rect b="b" l="l" r="r" t="t"/>
              <a:pathLst>
                <a:path extrusionOk="0" h="14225" w="10337">
                  <a:moveTo>
                    <a:pt x="6781" y="1"/>
                  </a:moveTo>
                  <a:cubicBezTo>
                    <a:pt x="6538" y="1"/>
                    <a:pt x="6276" y="20"/>
                    <a:pt x="5995" y="60"/>
                  </a:cubicBezTo>
                  <a:cubicBezTo>
                    <a:pt x="895" y="776"/>
                    <a:pt x="1253" y="5296"/>
                    <a:pt x="1253" y="5296"/>
                  </a:cubicBezTo>
                  <a:cubicBezTo>
                    <a:pt x="1164" y="5518"/>
                    <a:pt x="1" y="13617"/>
                    <a:pt x="5594" y="14197"/>
                  </a:cubicBezTo>
                  <a:cubicBezTo>
                    <a:pt x="5761" y="14215"/>
                    <a:pt x="5922" y="14224"/>
                    <a:pt x="6077" y="14224"/>
                  </a:cubicBezTo>
                  <a:cubicBezTo>
                    <a:pt x="10041" y="14224"/>
                    <a:pt x="10292" y="8335"/>
                    <a:pt x="10336" y="5965"/>
                  </a:cubicBezTo>
                  <a:cubicBezTo>
                    <a:pt x="10336" y="5654"/>
                    <a:pt x="10336" y="5296"/>
                    <a:pt x="10247" y="4938"/>
                  </a:cubicBezTo>
                  <a:cubicBezTo>
                    <a:pt x="10037" y="3397"/>
                    <a:pt x="10023" y="1"/>
                    <a:pt x="6781" y="1"/>
                  </a:cubicBezTo>
                  <a:close/>
                </a:path>
              </a:pathLst>
            </a:custGeom>
            <a:solidFill>
              <a:srgbClr val="B679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" name="Google Shape;1030;p39"/>
            <p:cNvSpPr/>
            <p:nvPr/>
          </p:nvSpPr>
          <p:spPr>
            <a:xfrm>
              <a:off x="1507109" y="2548494"/>
              <a:ext cx="178780" cy="757761"/>
            </a:xfrm>
            <a:custGeom>
              <a:rect b="b" l="l" r="r" t="t"/>
              <a:pathLst>
                <a:path extrusionOk="0" h="34315" w="8096">
                  <a:moveTo>
                    <a:pt x="8095" y="0"/>
                  </a:moveTo>
                  <a:lnTo>
                    <a:pt x="3311" y="1790"/>
                  </a:lnTo>
                  <a:cubicBezTo>
                    <a:pt x="2906" y="1969"/>
                    <a:pt x="2638" y="2326"/>
                    <a:pt x="2638" y="2774"/>
                  </a:cubicBezTo>
                  <a:lnTo>
                    <a:pt x="2906" y="23620"/>
                  </a:lnTo>
                  <a:lnTo>
                    <a:pt x="0" y="33598"/>
                  </a:lnTo>
                  <a:cubicBezTo>
                    <a:pt x="0" y="33598"/>
                    <a:pt x="2101" y="33731"/>
                    <a:pt x="5726" y="34314"/>
                  </a:cubicBezTo>
                  <a:lnTo>
                    <a:pt x="7068" y="22951"/>
                  </a:lnTo>
                  <a:lnTo>
                    <a:pt x="809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" name="Google Shape;1031;p39"/>
            <p:cNvSpPr/>
            <p:nvPr/>
          </p:nvSpPr>
          <p:spPr>
            <a:xfrm>
              <a:off x="1644457" y="2174124"/>
              <a:ext cx="243990" cy="324061"/>
            </a:xfrm>
            <a:custGeom>
              <a:rect b="b" l="l" r="r" t="t"/>
              <a:pathLst>
                <a:path extrusionOk="0" h="14675" w="11049">
                  <a:moveTo>
                    <a:pt x="3085" y="3938"/>
                  </a:moveTo>
                  <a:lnTo>
                    <a:pt x="7960" y="3981"/>
                  </a:lnTo>
                  <a:cubicBezTo>
                    <a:pt x="8632" y="3981"/>
                    <a:pt x="9169" y="4475"/>
                    <a:pt x="9259" y="5144"/>
                  </a:cubicBezTo>
                  <a:lnTo>
                    <a:pt x="9302" y="9081"/>
                  </a:lnTo>
                  <a:lnTo>
                    <a:pt x="9259" y="9396"/>
                  </a:lnTo>
                  <a:cubicBezTo>
                    <a:pt x="9080" y="10290"/>
                    <a:pt x="8543" y="11096"/>
                    <a:pt x="7738" y="11543"/>
                  </a:cubicBezTo>
                  <a:lnTo>
                    <a:pt x="7423" y="11722"/>
                  </a:lnTo>
                  <a:cubicBezTo>
                    <a:pt x="7192" y="11143"/>
                    <a:pt x="6298" y="10996"/>
                    <a:pt x="5455" y="10996"/>
                  </a:cubicBezTo>
                  <a:cubicBezTo>
                    <a:pt x="5319" y="10996"/>
                    <a:pt x="5184" y="11000"/>
                    <a:pt x="5053" y="11006"/>
                  </a:cubicBezTo>
                  <a:cubicBezTo>
                    <a:pt x="4193" y="11047"/>
                    <a:pt x="3455" y="11589"/>
                    <a:pt x="3320" y="11589"/>
                  </a:cubicBezTo>
                  <a:cubicBezTo>
                    <a:pt x="3315" y="11589"/>
                    <a:pt x="3310" y="11588"/>
                    <a:pt x="3307" y="11586"/>
                  </a:cubicBezTo>
                  <a:cubicBezTo>
                    <a:pt x="3264" y="11586"/>
                    <a:pt x="3264" y="11586"/>
                    <a:pt x="3218" y="11543"/>
                  </a:cubicBezTo>
                  <a:cubicBezTo>
                    <a:pt x="2591" y="11185"/>
                    <a:pt x="2101" y="10602"/>
                    <a:pt x="1833" y="9933"/>
                  </a:cubicBezTo>
                  <a:lnTo>
                    <a:pt x="1475" y="9038"/>
                  </a:lnTo>
                  <a:lnTo>
                    <a:pt x="1743" y="5144"/>
                  </a:lnTo>
                  <a:cubicBezTo>
                    <a:pt x="1786" y="4475"/>
                    <a:pt x="2369" y="3938"/>
                    <a:pt x="3085" y="3938"/>
                  </a:cubicBezTo>
                  <a:close/>
                  <a:moveTo>
                    <a:pt x="5384" y="1"/>
                  </a:moveTo>
                  <a:cubicBezTo>
                    <a:pt x="0" y="1"/>
                    <a:pt x="401" y="5323"/>
                    <a:pt x="401" y="5323"/>
                  </a:cubicBezTo>
                  <a:cubicBezTo>
                    <a:pt x="354" y="5412"/>
                    <a:pt x="623" y="7159"/>
                    <a:pt x="848" y="9038"/>
                  </a:cubicBezTo>
                  <a:cubicBezTo>
                    <a:pt x="848" y="9038"/>
                    <a:pt x="891" y="14674"/>
                    <a:pt x="5365" y="14674"/>
                  </a:cubicBezTo>
                  <a:cubicBezTo>
                    <a:pt x="9838" y="14674"/>
                    <a:pt x="9928" y="9081"/>
                    <a:pt x="9928" y="9081"/>
                  </a:cubicBezTo>
                  <a:cubicBezTo>
                    <a:pt x="10107" y="7291"/>
                    <a:pt x="10017" y="5323"/>
                    <a:pt x="10017" y="5323"/>
                  </a:cubicBezTo>
                  <a:cubicBezTo>
                    <a:pt x="10017" y="5323"/>
                    <a:pt x="11048" y="91"/>
                    <a:pt x="5454" y="1"/>
                  </a:cubicBezTo>
                  <a:cubicBezTo>
                    <a:pt x="5431" y="1"/>
                    <a:pt x="5407" y="1"/>
                    <a:pt x="5384" y="1"/>
                  </a:cubicBezTo>
                  <a:close/>
                </a:path>
              </a:pathLst>
            </a:custGeom>
            <a:solidFill>
              <a:srgbClr val="5821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" name="Google Shape;1032;p39"/>
            <p:cNvSpPr/>
            <p:nvPr/>
          </p:nvSpPr>
          <p:spPr>
            <a:xfrm>
              <a:off x="2022759" y="2614717"/>
              <a:ext cx="65210" cy="39528"/>
            </a:xfrm>
            <a:custGeom>
              <a:rect b="b" l="l" r="r" t="t"/>
              <a:pathLst>
                <a:path extrusionOk="0" h="1790" w="2953">
                  <a:moveTo>
                    <a:pt x="0" y="0"/>
                  </a:moveTo>
                  <a:lnTo>
                    <a:pt x="0" y="1790"/>
                  </a:lnTo>
                  <a:lnTo>
                    <a:pt x="2953" y="1790"/>
                  </a:lnTo>
                  <a:lnTo>
                    <a:pt x="295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" name="Google Shape;1033;p39"/>
            <p:cNvSpPr/>
            <p:nvPr/>
          </p:nvSpPr>
          <p:spPr>
            <a:xfrm>
              <a:off x="1801479" y="2556399"/>
              <a:ext cx="291401" cy="764629"/>
            </a:xfrm>
            <a:custGeom>
              <a:rect b="b" l="l" r="r" t="t"/>
              <a:pathLst>
                <a:path extrusionOk="0" h="34626" w="13196">
                  <a:moveTo>
                    <a:pt x="2012" y="0"/>
                  </a:moveTo>
                  <a:lnTo>
                    <a:pt x="0" y="23667"/>
                  </a:lnTo>
                  <a:lnTo>
                    <a:pt x="269" y="34625"/>
                  </a:lnTo>
                  <a:cubicBezTo>
                    <a:pt x="2101" y="34178"/>
                    <a:pt x="6532" y="33104"/>
                    <a:pt x="6532" y="33104"/>
                  </a:cubicBezTo>
                  <a:lnTo>
                    <a:pt x="4606" y="24025"/>
                  </a:lnTo>
                  <a:lnTo>
                    <a:pt x="5548" y="10157"/>
                  </a:lnTo>
                  <a:lnTo>
                    <a:pt x="8722" y="17000"/>
                  </a:lnTo>
                  <a:cubicBezTo>
                    <a:pt x="9060" y="17726"/>
                    <a:pt x="9758" y="18107"/>
                    <a:pt x="10460" y="18107"/>
                  </a:cubicBezTo>
                  <a:cubicBezTo>
                    <a:pt x="10968" y="18107"/>
                    <a:pt x="11478" y="17907"/>
                    <a:pt x="11853" y="17493"/>
                  </a:cubicBezTo>
                  <a:cubicBezTo>
                    <a:pt x="11943" y="17447"/>
                    <a:pt x="12032" y="17404"/>
                    <a:pt x="12079" y="17357"/>
                  </a:cubicBezTo>
                  <a:cubicBezTo>
                    <a:pt x="13196" y="16688"/>
                    <a:pt x="13153" y="15436"/>
                    <a:pt x="13153" y="15436"/>
                  </a:cubicBezTo>
                  <a:lnTo>
                    <a:pt x="13196" y="3668"/>
                  </a:lnTo>
                  <a:lnTo>
                    <a:pt x="9932" y="3668"/>
                  </a:lnTo>
                  <a:lnTo>
                    <a:pt x="9663" y="8500"/>
                  </a:lnTo>
                  <a:lnTo>
                    <a:pt x="6621" y="2058"/>
                  </a:lnTo>
                  <a:cubicBezTo>
                    <a:pt x="6532" y="1836"/>
                    <a:pt x="6353" y="1700"/>
                    <a:pt x="6127" y="1611"/>
                  </a:cubicBezTo>
                  <a:lnTo>
                    <a:pt x="20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8" name="Google Shape;1038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825" y="228638"/>
            <a:ext cx="8839203" cy="46862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2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3" name="Google Shape;1043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300" y="431300"/>
            <a:ext cx="4075051" cy="181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4" name="Google Shape;1044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3900" y="431300"/>
            <a:ext cx="4053837" cy="181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5" name="Google Shape;1045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8300" y="2742471"/>
            <a:ext cx="3994101" cy="16642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6" name="Google Shape;1046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78149" y="2791999"/>
            <a:ext cx="3945327" cy="166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0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1" name="Google Shape;1051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5600" y="3238949"/>
            <a:ext cx="4322829" cy="1216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2" name="Google Shape;1052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32650" y="3238950"/>
            <a:ext cx="3647725" cy="1008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3" name="Google Shape;1053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66837" y="319900"/>
            <a:ext cx="5810327" cy="2580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7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8" name="Google Shape;105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7000" y="260800"/>
            <a:ext cx="6527102" cy="242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9" name="Google Shape;1059;p43"/>
          <p:cNvPicPr preferRelativeResize="0"/>
          <p:nvPr/>
        </p:nvPicPr>
        <p:blipFill rotWithShape="1">
          <a:blip r:embed="rId4">
            <a:alphaModFix/>
          </a:blip>
          <a:srcRect b="2359" l="0" r="0" t="-2360"/>
          <a:stretch/>
        </p:blipFill>
        <p:spPr>
          <a:xfrm>
            <a:off x="2104600" y="2788550"/>
            <a:ext cx="4691889" cy="2089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4" name="Google Shape;106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8075" y="2775825"/>
            <a:ext cx="4372549" cy="19310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5" name="Google Shape;1065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9350" y="1841150"/>
            <a:ext cx="4147275" cy="1828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6" name="Google Shape;1066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8075" y="443525"/>
            <a:ext cx="4372551" cy="1944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0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1" name="Google Shape;1071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320675"/>
            <a:ext cx="4405949" cy="1929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2" name="Google Shape;1072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0600" y="1663450"/>
            <a:ext cx="4086798" cy="1816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3" name="Google Shape;1073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8600" y="2893450"/>
            <a:ext cx="4405949" cy="19177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46"/>
          <p:cNvSpPr txBox="1"/>
          <p:nvPr>
            <p:ph type="title"/>
          </p:nvPr>
        </p:nvSpPr>
        <p:spPr>
          <a:xfrm>
            <a:off x="4310275" y="2571031"/>
            <a:ext cx="4120500" cy="141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Challenges Faced</a:t>
            </a:r>
            <a:endParaRPr/>
          </a:p>
        </p:txBody>
      </p:sp>
      <p:sp>
        <p:nvSpPr>
          <p:cNvPr id="1079" name="Google Shape;1079;p46"/>
          <p:cNvSpPr txBox="1"/>
          <p:nvPr>
            <p:ph idx="2" type="title"/>
          </p:nvPr>
        </p:nvSpPr>
        <p:spPr>
          <a:xfrm>
            <a:off x="4310275" y="1729213"/>
            <a:ext cx="11442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1080" name="Google Shape;1080;p46">
            <a:hlinkClick action="ppaction://hlinkshowjump?jump=previousslide"/>
          </p:cNvPr>
          <p:cNvSpPr/>
          <p:nvPr/>
        </p:nvSpPr>
        <p:spPr>
          <a:xfrm flipH="1" rot="-5400000">
            <a:off x="382284" y="267436"/>
            <a:ext cx="165492" cy="189129"/>
          </a:xfrm>
          <a:custGeom>
            <a:rect b="b" l="l" r="r" t="t"/>
            <a:pathLst>
              <a:path extrusionOk="0" h="9915" w="8677">
                <a:moveTo>
                  <a:pt x="4318" y="1"/>
                </a:moveTo>
                <a:lnTo>
                  <a:pt x="1" y="4878"/>
                </a:lnTo>
                <a:lnTo>
                  <a:pt x="2399" y="4878"/>
                </a:lnTo>
                <a:lnTo>
                  <a:pt x="2399" y="9914"/>
                </a:lnTo>
                <a:lnTo>
                  <a:pt x="6278" y="9914"/>
                </a:lnTo>
                <a:lnTo>
                  <a:pt x="6278" y="4878"/>
                </a:lnTo>
                <a:lnTo>
                  <a:pt x="8677" y="4878"/>
                </a:lnTo>
                <a:lnTo>
                  <a:pt x="431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1" name="Google Shape;1081;p46">
            <a:hlinkClick action="ppaction://hlinkshowjump?jump=nextslide"/>
          </p:cNvPr>
          <p:cNvSpPr/>
          <p:nvPr/>
        </p:nvSpPr>
        <p:spPr>
          <a:xfrm flipH="1" rot="5400000">
            <a:off x="8611124" y="267436"/>
            <a:ext cx="165492" cy="189129"/>
          </a:xfrm>
          <a:custGeom>
            <a:rect b="b" l="l" r="r" t="t"/>
            <a:pathLst>
              <a:path extrusionOk="0" h="9915" w="8677">
                <a:moveTo>
                  <a:pt x="4318" y="1"/>
                </a:moveTo>
                <a:lnTo>
                  <a:pt x="1" y="4878"/>
                </a:lnTo>
                <a:lnTo>
                  <a:pt x="2399" y="4878"/>
                </a:lnTo>
                <a:lnTo>
                  <a:pt x="2399" y="9914"/>
                </a:lnTo>
                <a:lnTo>
                  <a:pt x="6278" y="9914"/>
                </a:lnTo>
                <a:lnTo>
                  <a:pt x="6278" y="4878"/>
                </a:lnTo>
                <a:lnTo>
                  <a:pt x="8677" y="4878"/>
                </a:lnTo>
                <a:lnTo>
                  <a:pt x="431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82" name="Google Shape;1082;p46"/>
          <p:cNvGrpSpPr/>
          <p:nvPr/>
        </p:nvGrpSpPr>
        <p:grpSpPr>
          <a:xfrm>
            <a:off x="797734" y="1344864"/>
            <a:ext cx="2644537" cy="2852508"/>
            <a:chOff x="6424034" y="2290789"/>
            <a:chExt cx="2644537" cy="2852508"/>
          </a:xfrm>
        </p:grpSpPr>
        <p:sp>
          <p:nvSpPr>
            <p:cNvPr id="1083" name="Google Shape;1083;p46"/>
            <p:cNvSpPr/>
            <p:nvPr/>
          </p:nvSpPr>
          <p:spPr>
            <a:xfrm flipH="1">
              <a:off x="6548227" y="2402325"/>
              <a:ext cx="2278500" cy="2278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084" name="Google Shape;1084;p46"/>
            <p:cNvGrpSpPr/>
            <p:nvPr/>
          </p:nvGrpSpPr>
          <p:grpSpPr>
            <a:xfrm>
              <a:off x="6424034" y="2997766"/>
              <a:ext cx="1255374" cy="1038385"/>
              <a:chOff x="6699425" y="3308204"/>
              <a:chExt cx="989575" cy="865609"/>
            </a:xfrm>
          </p:grpSpPr>
          <p:sp>
            <p:nvSpPr>
              <p:cNvPr id="1085" name="Google Shape;1085;p46"/>
              <p:cNvSpPr/>
              <p:nvPr/>
            </p:nvSpPr>
            <p:spPr>
              <a:xfrm>
                <a:off x="6699425" y="3308204"/>
                <a:ext cx="989575" cy="865609"/>
              </a:xfrm>
              <a:custGeom>
                <a:rect b="b" l="l" r="r" t="t"/>
                <a:pathLst>
                  <a:path extrusionOk="0" h="29390" w="33599">
                    <a:moveTo>
                      <a:pt x="1701" y="0"/>
                    </a:moveTo>
                    <a:cubicBezTo>
                      <a:pt x="763" y="0"/>
                      <a:pt x="1" y="759"/>
                      <a:pt x="1" y="1700"/>
                    </a:cubicBezTo>
                    <a:lnTo>
                      <a:pt x="1" y="27647"/>
                    </a:lnTo>
                    <a:cubicBezTo>
                      <a:pt x="1" y="28584"/>
                      <a:pt x="763" y="29389"/>
                      <a:pt x="1701" y="29389"/>
                    </a:cubicBezTo>
                    <a:lnTo>
                      <a:pt x="31852" y="29389"/>
                    </a:lnTo>
                    <a:cubicBezTo>
                      <a:pt x="32837" y="29389"/>
                      <a:pt x="33599" y="28584"/>
                      <a:pt x="33599" y="27647"/>
                    </a:cubicBezTo>
                    <a:lnTo>
                      <a:pt x="33599" y="1700"/>
                    </a:lnTo>
                    <a:cubicBezTo>
                      <a:pt x="33599" y="759"/>
                      <a:pt x="32837" y="0"/>
                      <a:pt x="3185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6" name="Google Shape;1086;p46"/>
              <p:cNvSpPr/>
              <p:nvPr/>
            </p:nvSpPr>
            <p:spPr>
              <a:xfrm>
                <a:off x="6816731" y="3412229"/>
                <a:ext cx="748417" cy="92245"/>
              </a:xfrm>
              <a:custGeom>
                <a:rect b="b" l="l" r="r" t="t"/>
                <a:pathLst>
                  <a:path extrusionOk="0" h="3132" w="25411">
                    <a:moveTo>
                      <a:pt x="1" y="0"/>
                    </a:moveTo>
                    <a:lnTo>
                      <a:pt x="1" y="3132"/>
                    </a:lnTo>
                    <a:lnTo>
                      <a:pt x="25411" y="3132"/>
                    </a:lnTo>
                    <a:lnTo>
                      <a:pt x="2541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7" name="Google Shape;1087;p46"/>
              <p:cNvSpPr/>
              <p:nvPr/>
            </p:nvSpPr>
            <p:spPr>
              <a:xfrm>
                <a:off x="6816731" y="3554511"/>
                <a:ext cx="569228" cy="92275"/>
              </a:xfrm>
              <a:custGeom>
                <a:rect b="b" l="l" r="r" t="t"/>
                <a:pathLst>
                  <a:path extrusionOk="0" h="3133" w="19327">
                    <a:moveTo>
                      <a:pt x="1" y="1"/>
                    </a:moveTo>
                    <a:lnTo>
                      <a:pt x="1" y="3132"/>
                    </a:lnTo>
                    <a:lnTo>
                      <a:pt x="19327" y="3132"/>
                    </a:lnTo>
                    <a:lnTo>
                      <a:pt x="1932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8" name="Google Shape;1088;p46"/>
              <p:cNvSpPr/>
              <p:nvPr/>
            </p:nvSpPr>
            <p:spPr>
              <a:xfrm>
                <a:off x="7190915" y="3731075"/>
                <a:ext cx="426943" cy="392661"/>
              </a:xfrm>
              <a:custGeom>
                <a:rect b="b" l="l" r="r" t="t"/>
                <a:pathLst>
                  <a:path extrusionOk="0" h="13332" w="14496">
                    <a:moveTo>
                      <a:pt x="14227" y="315"/>
                    </a:moveTo>
                    <a:lnTo>
                      <a:pt x="14227" y="13020"/>
                    </a:lnTo>
                    <a:lnTo>
                      <a:pt x="312" y="13020"/>
                    </a:lnTo>
                    <a:lnTo>
                      <a:pt x="312" y="315"/>
                    </a:lnTo>
                    <a:close/>
                    <a:moveTo>
                      <a:pt x="1" y="0"/>
                    </a:moveTo>
                    <a:lnTo>
                      <a:pt x="1" y="13332"/>
                    </a:lnTo>
                    <a:lnTo>
                      <a:pt x="14495" y="13332"/>
                    </a:lnTo>
                    <a:lnTo>
                      <a:pt x="1449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9" name="Google Shape;1089;p46"/>
              <p:cNvSpPr/>
              <p:nvPr/>
            </p:nvSpPr>
            <p:spPr>
              <a:xfrm>
                <a:off x="7277886" y="3854921"/>
                <a:ext cx="96162" cy="212205"/>
              </a:xfrm>
              <a:custGeom>
                <a:rect b="b" l="l" r="r" t="t"/>
                <a:pathLst>
                  <a:path extrusionOk="0" h="7205" w="3265">
                    <a:moveTo>
                      <a:pt x="0" y="1"/>
                    </a:moveTo>
                    <a:lnTo>
                      <a:pt x="0" y="7205"/>
                    </a:lnTo>
                    <a:lnTo>
                      <a:pt x="3264" y="7205"/>
                    </a:lnTo>
                    <a:lnTo>
                      <a:pt x="326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0" name="Google Shape;1090;p46"/>
              <p:cNvSpPr/>
              <p:nvPr/>
            </p:nvSpPr>
            <p:spPr>
              <a:xfrm>
                <a:off x="7430711" y="3787770"/>
                <a:ext cx="96162" cy="279357"/>
              </a:xfrm>
              <a:custGeom>
                <a:rect b="b" l="l" r="r" t="t"/>
                <a:pathLst>
                  <a:path extrusionOk="0" h="9485" w="3265">
                    <a:moveTo>
                      <a:pt x="1" y="1"/>
                    </a:moveTo>
                    <a:lnTo>
                      <a:pt x="1" y="9485"/>
                    </a:lnTo>
                    <a:lnTo>
                      <a:pt x="3265" y="9485"/>
                    </a:lnTo>
                    <a:lnTo>
                      <a:pt x="326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1" name="Google Shape;1091;p46"/>
              <p:cNvSpPr/>
              <p:nvPr/>
            </p:nvSpPr>
            <p:spPr>
              <a:xfrm>
                <a:off x="6816731" y="3798314"/>
                <a:ext cx="284629" cy="56637"/>
              </a:xfrm>
              <a:custGeom>
                <a:rect b="b" l="l" r="r" t="t"/>
                <a:pathLst>
                  <a:path extrusionOk="0" h="1923" w="9664">
                    <a:moveTo>
                      <a:pt x="1" y="1"/>
                    </a:moveTo>
                    <a:lnTo>
                      <a:pt x="1" y="1923"/>
                    </a:lnTo>
                    <a:lnTo>
                      <a:pt x="9664" y="1923"/>
                    </a:lnTo>
                    <a:lnTo>
                      <a:pt x="9664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2" name="Google Shape;1092;p46"/>
              <p:cNvSpPr/>
              <p:nvPr/>
            </p:nvSpPr>
            <p:spPr>
              <a:xfrm>
                <a:off x="6816731" y="3898451"/>
                <a:ext cx="246370" cy="57992"/>
              </a:xfrm>
              <a:custGeom>
                <a:rect b="b" l="l" r="r" t="t"/>
                <a:pathLst>
                  <a:path extrusionOk="0" h="1969" w="8365">
                    <a:moveTo>
                      <a:pt x="1" y="1"/>
                    </a:moveTo>
                    <a:lnTo>
                      <a:pt x="1" y="1969"/>
                    </a:lnTo>
                    <a:lnTo>
                      <a:pt x="8365" y="1969"/>
                    </a:lnTo>
                    <a:lnTo>
                      <a:pt x="836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3" name="Google Shape;1093;p46"/>
              <p:cNvSpPr/>
              <p:nvPr/>
            </p:nvSpPr>
            <p:spPr>
              <a:xfrm>
                <a:off x="6816731" y="3999854"/>
                <a:ext cx="184490" cy="57992"/>
              </a:xfrm>
              <a:custGeom>
                <a:rect b="b" l="l" r="r" t="t"/>
                <a:pathLst>
                  <a:path extrusionOk="0" h="1969" w="6264">
                    <a:moveTo>
                      <a:pt x="1" y="0"/>
                    </a:moveTo>
                    <a:lnTo>
                      <a:pt x="1" y="1969"/>
                    </a:lnTo>
                    <a:lnTo>
                      <a:pt x="6264" y="1969"/>
                    </a:lnTo>
                    <a:lnTo>
                      <a:pt x="626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094" name="Google Shape;1094;p46"/>
            <p:cNvSpPr/>
            <p:nvPr/>
          </p:nvSpPr>
          <p:spPr>
            <a:xfrm>
              <a:off x="7431985" y="3638985"/>
              <a:ext cx="364247" cy="605060"/>
            </a:xfrm>
            <a:custGeom>
              <a:rect b="b" l="l" r="r" t="t"/>
              <a:pathLst>
                <a:path extrusionOk="0" h="17985" w="10827">
                  <a:moveTo>
                    <a:pt x="491" y="1"/>
                  </a:moveTo>
                  <a:cubicBezTo>
                    <a:pt x="223" y="1"/>
                    <a:pt x="1" y="180"/>
                    <a:pt x="1" y="448"/>
                  </a:cubicBezTo>
                  <a:cubicBezTo>
                    <a:pt x="1" y="717"/>
                    <a:pt x="223" y="942"/>
                    <a:pt x="491" y="942"/>
                  </a:cubicBezTo>
                  <a:cubicBezTo>
                    <a:pt x="717" y="942"/>
                    <a:pt x="896" y="806"/>
                    <a:pt x="939" y="584"/>
                  </a:cubicBezTo>
                  <a:lnTo>
                    <a:pt x="10201" y="584"/>
                  </a:lnTo>
                  <a:lnTo>
                    <a:pt x="10201" y="17090"/>
                  </a:lnTo>
                  <a:cubicBezTo>
                    <a:pt x="10022" y="17136"/>
                    <a:pt x="9886" y="17315"/>
                    <a:pt x="9886" y="17494"/>
                  </a:cubicBezTo>
                  <a:cubicBezTo>
                    <a:pt x="9886" y="17763"/>
                    <a:pt x="10111" y="17984"/>
                    <a:pt x="10380" y="17984"/>
                  </a:cubicBezTo>
                  <a:cubicBezTo>
                    <a:pt x="10602" y="17984"/>
                    <a:pt x="10827" y="17763"/>
                    <a:pt x="10827" y="17494"/>
                  </a:cubicBezTo>
                  <a:cubicBezTo>
                    <a:pt x="10827" y="17315"/>
                    <a:pt x="10691" y="17136"/>
                    <a:pt x="10512" y="17090"/>
                  </a:cubicBezTo>
                  <a:lnTo>
                    <a:pt x="10512" y="316"/>
                  </a:lnTo>
                  <a:lnTo>
                    <a:pt x="939" y="316"/>
                  </a:lnTo>
                  <a:cubicBezTo>
                    <a:pt x="896" y="137"/>
                    <a:pt x="717" y="1"/>
                    <a:pt x="49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095" name="Google Shape;1095;p46"/>
            <p:cNvGrpSpPr/>
            <p:nvPr/>
          </p:nvGrpSpPr>
          <p:grpSpPr>
            <a:xfrm>
              <a:off x="7431910" y="2530434"/>
              <a:ext cx="1636661" cy="2612863"/>
              <a:chOff x="2173925" y="238025"/>
              <a:chExt cx="3279225" cy="5235150"/>
            </a:xfrm>
          </p:grpSpPr>
          <p:sp>
            <p:nvSpPr>
              <p:cNvPr id="1096" name="Google Shape;1096;p46"/>
              <p:cNvSpPr/>
              <p:nvPr/>
            </p:nvSpPr>
            <p:spPr>
              <a:xfrm>
                <a:off x="2816875" y="5147175"/>
                <a:ext cx="1933500" cy="326000"/>
              </a:xfrm>
              <a:custGeom>
                <a:rect b="b" l="l" r="r" t="t"/>
                <a:pathLst>
                  <a:path extrusionOk="0" h="13040" w="77340">
                    <a:moveTo>
                      <a:pt x="2274" y="1"/>
                    </a:moveTo>
                    <a:lnTo>
                      <a:pt x="1" y="13040"/>
                    </a:lnTo>
                    <a:lnTo>
                      <a:pt x="77339" y="13040"/>
                    </a:lnTo>
                    <a:lnTo>
                      <a:pt x="7620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7" name="Google Shape;1097;p46"/>
              <p:cNvSpPr/>
              <p:nvPr/>
            </p:nvSpPr>
            <p:spPr>
              <a:xfrm>
                <a:off x="2849775" y="1947275"/>
                <a:ext cx="2006700" cy="3340075"/>
              </a:xfrm>
              <a:custGeom>
                <a:rect b="b" l="l" r="r" t="t"/>
                <a:pathLst>
                  <a:path extrusionOk="0" h="133603" w="80268">
                    <a:moveTo>
                      <a:pt x="34993" y="1"/>
                    </a:moveTo>
                    <a:cubicBezTo>
                      <a:pt x="34993" y="1"/>
                      <a:pt x="21475" y="4427"/>
                      <a:pt x="18126" y="8073"/>
                    </a:cubicBezTo>
                    <a:cubicBezTo>
                      <a:pt x="14776" y="11781"/>
                      <a:pt x="4728" y="43663"/>
                      <a:pt x="4369" y="48089"/>
                    </a:cubicBezTo>
                    <a:cubicBezTo>
                      <a:pt x="4010" y="52453"/>
                      <a:pt x="8078" y="75540"/>
                      <a:pt x="8613" y="81162"/>
                    </a:cubicBezTo>
                    <a:cubicBezTo>
                      <a:pt x="9154" y="86784"/>
                      <a:pt x="1" y="128356"/>
                      <a:pt x="1" y="128356"/>
                    </a:cubicBezTo>
                    <a:cubicBezTo>
                      <a:pt x="1" y="128356"/>
                      <a:pt x="34650" y="133603"/>
                      <a:pt x="50860" y="133603"/>
                    </a:cubicBezTo>
                    <a:cubicBezTo>
                      <a:pt x="52468" y="133603"/>
                      <a:pt x="53896" y="133551"/>
                      <a:pt x="55089" y="133437"/>
                    </a:cubicBezTo>
                    <a:cubicBezTo>
                      <a:pt x="68305" y="132241"/>
                      <a:pt x="77459" y="128356"/>
                      <a:pt x="77459" y="128356"/>
                    </a:cubicBezTo>
                    <a:cubicBezTo>
                      <a:pt x="77459" y="128356"/>
                      <a:pt x="70401" y="77813"/>
                      <a:pt x="70401" y="74104"/>
                    </a:cubicBezTo>
                    <a:cubicBezTo>
                      <a:pt x="70401" y="70396"/>
                      <a:pt x="80267" y="16030"/>
                      <a:pt x="78832" y="8972"/>
                    </a:cubicBezTo>
                    <a:cubicBezTo>
                      <a:pt x="78832" y="8972"/>
                      <a:pt x="67051" y="4245"/>
                      <a:pt x="60888" y="2991"/>
                    </a:cubicBezTo>
                    <a:cubicBezTo>
                      <a:pt x="54730" y="1795"/>
                      <a:pt x="34993" y="1"/>
                      <a:pt x="3499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8" name="Google Shape;1098;p46"/>
              <p:cNvSpPr/>
              <p:nvPr/>
            </p:nvSpPr>
            <p:spPr>
              <a:xfrm>
                <a:off x="3625900" y="2101225"/>
                <a:ext cx="581625" cy="1012400"/>
              </a:xfrm>
              <a:custGeom>
                <a:rect b="b" l="l" r="r" t="t"/>
                <a:pathLst>
                  <a:path extrusionOk="0" h="40496" w="23265">
                    <a:moveTo>
                      <a:pt x="3168" y="1"/>
                    </a:moveTo>
                    <a:cubicBezTo>
                      <a:pt x="3168" y="1"/>
                      <a:pt x="0" y="27098"/>
                      <a:pt x="4426" y="40495"/>
                    </a:cubicBezTo>
                    <a:cubicBezTo>
                      <a:pt x="4426" y="40495"/>
                      <a:pt x="18240" y="11365"/>
                      <a:pt x="23264" y="3532"/>
                    </a:cubicBezTo>
                    <a:lnTo>
                      <a:pt x="316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9" name="Google Shape;1099;p46"/>
              <p:cNvSpPr/>
              <p:nvPr/>
            </p:nvSpPr>
            <p:spPr>
              <a:xfrm>
                <a:off x="3953300" y="238025"/>
                <a:ext cx="765600" cy="1743600"/>
              </a:xfrm>
              <a:custGeom>
                <a:rect b="b" l="l" r="r" t="t"/>
                <a:pathLst>
                  <a:path extrusionOk="0" h="69744" w="30624">
                    <a:moveTo>
                      <a:pt x="15375" y="0"/>
                    </a:moveTo>
                    <a:cubicBezTo>
                      <a:pt x="8148" y="0"/>
                      <a:pt x="4187" y="5028"/>
                      <a:pt x="4187" y="5028"/>
                    </a:cubicBezTo>
                    <a:cubicBezTo>
                      <a:pt x="4187" y="5028"/>
                      <a:pt x="0" y="8856"/>
                      <a:pt x="838" y="22914"/>
                    </a:cubicBezTo>
                    <a:cubicBezTo>
                      <a:pt x="1618" y="36967"/>
                      <a:pt x="17049" y="57423"/>
                      <a:pt x="21953" y="59456"/>
                    </a:cubicBezTo>
                    <a:cubicBezTo>
                      <a:pt x="26796" y="61490"/>
                      <a:pt x="25599" y="69744"/>
                      <a:pt x="25599" y="69744"/>
                    </a:cubicBezTo>
                    <a:cubicBezTo>
                      <a:pt x="29427" y="66395"/>
                      <a:pt x="29069" y="55030"/>
                      <a:pt x="27336" y="48872"/>
                    </a:cubicBezTo>
                    <a:cubicBezTo>
                      <a:pt x="25599" y="42652"/>
                      <a:pt x="27753" y="33919"/>
                      <a:pt x="29188" y="25067"/>
                    </a:cubicBezTo>
                    <a:cubicBezTo>
                      <a:pt x="30624" y="16215"/>
                      <a:pt x="28652" y="2516"/>
                      <a:pt x="19082" y="425"/>
                    </a:cubicBezTo>
                    <a:cubicBezTo>
                      <a:pt x="17765" y="128"/>
                      <a:pt x="16529" y="0"/>
                      <a:pt x="153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0" name="Google Shape;1100;p46"/>
              <p:cNvSpPr/>
              <p:nvPr/>
            </p:nvSpPr>
            <p:spPr>
              <a:xfrm>
                <a:off x="4203075" y="977150"/>
                <a:ext cx="338275" cy="662125"/>
              </a:xfrm>
              <a:custGeom>
                <a:rect b="b" l="l" r="r" t="t"/>
                <a:pathLst>
                  <a:path extrusionOk="0" h="26485" w="13531">
                    <a:moveTo>
                      <a:pt x="9930" y="0"/>
                    </a:moveTo>
                    <a:cubicBezTo>
                      <a:pt x="7159" y="0"/>
                      <a:pt x="3766" y="2201"/>
                      <a:pt x="3766" y="2201"/>
                    </a:cubicBezTo>
                    <a:cubicBezTo>
                      <a:pt x="3766" y="2201"/>
                      <a:pt x="0" y="13685"/>
                      <a:pt x="957" y="15656"/>
                    </a:cubicBezTo>
                    <a:cubicBezTo>
                      <a:pt x="1914" y="17690"/>
                      <a:pt x="4962" y="26485"/>
                      <a:pt x="4962" y="26485"/>
                    </a:cubicBezTo>
                    <a:cubicBezTo>
                      <a:pt x="4962" y="26485"/>
                      <a:pt x="13336" y="13924"/>
                      <a:pt x="13455" y="4833"/>
                    </a:cubicBezTo>
                    <a:cubicBezTo>
                      <a:pt x="13531" y="1096"/>
                      <a:pt x="11885" y="0"/>
                      <a:pt x="9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1" name="Google Shape;1101;p46"/>
              <p:cNvSpPr/>
              <p:nvPr/>
            </p:nvSpPr>
            <p:spPr>
              <a:xfrm>
                <a:off x="3732000" y="1670600"/>
                <a:ext cx="518950" cy="539875"/>
              </a:xfrm>
              <a:custGeom>
                <a:rect b="b" l="l" r="r" t="t"/>
                <a:pathLst>
                  <a:path extrusionOk="0" h="21595" w="20758">
                    <a:moveTo>
                      <a:pt x="20757" y="0"/>
                    </a:moveTo>
                    <a:lnTo>
                      <a:pt x="20757" y="0"/>
                    </a:lnTo>
                    <a:cubicBezTo>
                      <a:pt x="20756" y="0"/>
                      <a:pt x="718" y="5024"/>
                      <a:pt x="598" y="7417"/>
                    </a:cubicBezTo>
                    <a:cubicBezTo>
                      <a:pt x="541" y="9752"/>
                      <a:pt x="0" y="11905"/>
                      <a:pt x="0" y="11905"/>
                    </a:cubicBezTo>
                    <a:cubicBezTo>
                      <a:pt x="0" y="11905"/>
                      <a:pt x="5445" y="21594"/>
                      <a:pt x="6642" y="21594"/>
                    </a:cubicBezTo>
                    <a:cubicBezTo>
                      <a:pt x="7776" y="21594"/>
                      <a:pt x="20757" y="12862"/>
                      <a:pt x="20456" y="10766"/>
                    </a:cubicBezTo>
                    <a:cubicBezTo>
                      <a:pt x="20097" y="8613"/>
                      <a:pt x="20757" y="0"/>
                      <a:pt x="20757" y="0"/>
                    </a:cubicBezTo>
                    <a:close/>
                  </a:path>
                </a:pathLst>
              </a:custGeom>
              <a:solidFill>
                <a:srgbClr val="94594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2" name="Google Shape;1102;p46"/>
              <p:cNvSpPr/>
              <p:nvPr/>
            </p:nvSpPr>
            <p:spPr>
              <a:xfrm>
                <a:off x="3379100" y="632375"/>
                <a:ext cx="960000" cy="1349650"/>
              </a:xfrm>
              <a:custGeom>
                <a:rect b="b" l="l" r="r" t="t"/>
                <a:pathLst>
                  <a:path extrusionOk="0" h="53986" w="38400">
                    <a:moveTo>
                      <a:pt x="18859" y="1"/>
                    </a:moveTo>
                    <a:cubicBezTo>
                      <a:pt x="10369" y="1"/>
                      <a:pt x="2586" y="7734"/>
                      <a:pt x="1436" y="10370"/>
                    </a:cubicBezTo>
                    <a:cubicBezTo>
                      <a:pt x="1" y="13657"/>
                      <a:pt x="900" y="17365"/>
                      <a:pt x="1197" y="19461"/>
                    </a:cubicBezTo>
                    <a:cubicBezTo>
                      <a:pt x="1197" y="19461"/>
                      <a:pt x="3293" y="28610"/>
                      <a:pt x="3709" y="32979"/>
                    </a:cubicBezTo>
                    <a:cubicBezTo>
                      <a:pt x="4068" y="37285"/>
                      <a:pt x="4489" y="41410"/>
                      <a:pt x="6044" y="43625"/>
                    </a:cubicBezTo>
                    <a:cubicBezTo>
                      <a:pt x="7657" y="45898"/>
                      <a:pt x="19021" y="53434"/>
                      <a:pt x="20576" y="53793"/>
                    </a:cubicBezTo>
                    <a:cubicBezTo>
                      <a:pt x="21069" y="53920"/>
                      <a:pt x="21505" y="53986"/>
                      <a:pt x="21920" y="53986"/>
                    </a:cubicBezTo>
                    <a:cubicBezTo>
                      <a:pt x="22867" y="53986"/>
                      <a:pt x="23700" y="53642"/>
                      <a:pt x="24825" y="52893"/>
                    </a:cubicBezTo>
                    <a:cubicBezTo>
                      <a:pt x="26380" y="51817"/>
                      <a:pt x="35112" y="44161"/>
                      <a:pt x="36725" y="41768"/>
                    </a:cubicBezTo>
                    <a:cubicBezTo>
                      <a:pt x="38280" y="39438"/>
                      <a:pt x="38400" y="31902"/>
                      <a:pt x="38280" y="28074"/>
                    </a:cubicBezTo>
                    <a:cubicBezTo>
                      <a:pt x="38160" y="24246"/>
                      <a:pt x="35768" y="7437"/>
                      <a:pt x="25241" y="1637"/>
                    </a:cubicBezTo>
                    <a:cubicBezTo>
                      <a:pt x="23131" y="480"/>
                      <a:pt x="20973" y="1"/>
                      <a:pt x="18859" y="1"/>
                    </a:cubicBezTo>
                    <a:close/>
                  </a:path>
                </a:pathLst>
              </a:custGeom>
              <a:solidFill>
                <a:srgbClr val="AC69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3" name="Google Shape;1103;p46"/>
              <p:cNvSpPr/>
              <p:nvPr/>
            </p:nvSpPr>
            <p:spPr>
              <a:xfrm>
                <a:off x="4327125" y="1279325"/>
                <a:ext cx="124175" cy="285175"/>
              </a:xfrm>
              <a:custGeom>
                <a:rect b="b" l="l" r="r" t="t"/>
                <a:pathLst>
                  <a:path extrusionOk="0" h="11407" w="4967">
                    <a:moveTo>
                      <a:pt x="2167" y="1"/>
                    </a:moveTo>
                    <a:cubicBezTo>
                      <a:pt x="1032" y="1"/>
                      <a:pt x="0" y="938"/>
                      <a:pt x="0" y="938"/>
                    </a:cubicBezTo>
                    <a:lnTo>
                      <a:pt x="421" y="11407"/>
                    </a:lnTo>
                    <a:cubicBezTo>
                      <a:pt x="3771" y="9311"/>
                      <a:pt x="4967" y="1895"/>
                      <a:pt x="3469" y="521"/>
                    </a:cubicBezTo>
                    <a:cubicBezTo>
                      <a:pt x="3055" y="139"/>
                      <a:pt x="2604" y="1"/>
                      <a:pt x="2167" y="1"/>
                    </a:cubicBezTo>
                    <a:close/>
                  </a:path>
                </a:pathLst>
              </a:custGeom>
              <a:solidFill>
                <a:srgbClr val="AC69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4" name="Google Shape;1104;p46"/>
              <p:cNvSpPr/>
              <p:nvPr/>
            </p:nvSpPr>
            <p:spPr>
              <a:xfrm>
                <a:off x="3228150" y="317425"/>
                <a:ext cx="1338225" cy="1547575"/>
              </a:xfrm>
              <a:custGeom>
                <a:rect b="b" l="l" r="r" t="t"/>
                <a:pathLst>
                  <a:path extrusionOk="0" h="61903" w="53529">
                    <a:moveTo>
                      <a:pt x="26042" y="0"/>
                    </a:moveTo>
                    <a:cubicBezTo>
                      <a:pt x="20184" y="0"/>
                      <a:pt x="14555" y="2013"/>
                      <a:pt x="11900" y="6938"/>
                    </a:cubicBezTo>
                    <a:cubicBezTo>
                      <a:pt x="11661" y="7417"/>
                      <a:pt x="11422" y="7895"/>
                      <a:pt x="11245" y="8374"/>
                    </a:cubicBezTo>
                    <a:cubicBezTo>
                      <a:pt x="9690" y="9149"/>
                      <a:pt x="5680" y="11365"/>
                      <a:pt x="3168" y="15073"/>
                    </a:cubicBezTo>
                    <a:cubicBezTo>
                      <a:pt x="0" y="19738"/>
                      <a:pt x="417" y="24045"/>
                      <a:pt x="1316" y="27872"/>
                    </a:cubicBezTo>
                    <a:cubicBezTo>
                      <a:pt x="2211" y="31758"/>
                      <a:pt x="4962" y="36902"/>
                      <a:pt x="8671" y="38997"/>
                    </a:cubicBezTo>
                    <a:cubicBezTo>
                      <a:pt x="8671" y="38997"/>
                      <a:pt x="8972" y="33552"/>
                      <a:pt x="9929" y="30863"/>
                    </a:cubicBezTo>
                    <a:cubicBezTo>
                      <a:pt x="10345" y="29786"/>
                      <a:pt x="11125" y="28408"/>
                      <a:pt x="11900" y="27212"/>
                    </a:cubicBezTo>
                    <a:cubicBezTo>
                      <a:pt x="13637" y="30863"/>
                      <a:pt x="18360" y="36902"/>
                      <a:pt x="31160" y="38457"/>
                    </a:cubicBezTo>
                    <a:cubicBezTo>
                      <a:pt x="31160" y="38457"/>
                      <a:pt x="23145" y="36246"/>
                      <a:pt x="17465" y="30442"/>
                    </a:cubicBezTo>
                    <a:lnTo>
                      <a:pt x="17465" y="30442"/>
                    </a:lnTo>
                    <a:cubicBezTo>
                      <a:pt x="22188" y="34452"/>
                      <a:pt x="27571" y="36303"/>
                      <a:pt x="31700" y="37203"/>
                    </a:cubicBezTo>
                    <a:cubicBezTo>
                      <a:pt x="34270" y="37801"/>
                      <a:pt x="37499" y="38519"/>
                      <a:pt x="40552" y="38997"/>
                    </a:cubicBezTo>
                    <a:cubicBezTo>
                      <a:pt x="41748" y="41749"/>
                      <a:pt x="44318" y="49582"/>
                      <a:pt x="41208" y="61903"/>
                    </a:cubicBezTo>
                    <a:cubicBezTo>
                      <a:pt x="41208" y="61903"/>
                      <a:pt x="47012" y="53888"/>
                      <a:pt x="43959" y="39356"/>
                    </a:cubicBezTo>
                    <a:lnTo>
                      <a:pt x="43959" y="39356"/>
                    </a:lnTo>
                    <a:cubicBezTo>
                      <a:pt x="44653" y="39412"/>
                      <a:pt x="45306" y="39444"/>
                      <a:pt x="45905" y="39444"/>
                    </a:cubicBezTo>
                    <a:cubicBezTo>
                      <a:pt x="47217" y="39444"/>
                      <a:pt x="48269" y="39288"/>
                      <a:pt x="48926" y="38878"/>
                    </a:cubicBezTo>
                    <a:cubicBezTo>
                      <a:pt x="51615" y="37380"/>
                      <a:pt x="53529" y="30983"/>
                      <a:pt x="52572" y="21470"/>
                    </a:cubicBezTo>
                    <a:cubicBezTo>
                      <a:pt x="51615" y="11963"/>
                      <a:pt x="40792" y="2871"/>
                      <a:pt x="32954" y="895"/>
                    </a:cubicBezTo>
                    <a:cubicBezTo>
                      <a:pt x="30728" y="317"/>
                      <a:pt x="28367" y="0"/>
                      <a:pt x="2604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5" name="Google Shape;1105;p46"/>
              <p:cNvSpPr/>
              <p:nvPr/>
            </p:nvSpPr>
            <p:spPr>
              <a:xfrm>
                <a:off x="4155225" y="2177550"/>
                <a:ext cx="1297925" cy="2430800"/>
              </a:xfrm>
              <a:custGeom>
                <a:rect b="b" l="l" r="r" t="t"/>
                <a:pathLst>
                  <a:path extrusionOk="0" h="97232" w="51917">
                    <a:moveTo>
                      <a:pt x="26556" y="1"/>
                    </a:moveTo>
                    <a:cubicBezTo>
                      <a:pt x="14953" y="8432"/>
                      <a:pt x="13876" y="28289"/>
                      <a:pt x="15848" y="36246"/>
                    </a:cubicBezTo>
                    <a:cubicBezTo>
                      <a:pt x="17762" y="44141"/>
                      <a:pt x="28169" y="64956"/>
                      <a:pt x="28169" y="64956"/>
                    </a:cubicBezTo>
                    <a:lnTo>
                      <a:pt x="5622" y="78291"/>
                    </a:lnTo>
                    <a:cubicBezTo>
                      <a:pt x="5622" y="78291"/>
                      <a:pt x="0" y="83794"/>
                      <a:pt x="1196" y="88162"/>
                    </a:cubicBezTo>
                    <a:cubicBezTo>
                      <a:pt x="2358" y="92262"/>
                      <a:pt x="7730" y="97232"/>
                      <a:pt x="10749" y="97232"/>
                    </a:cubicBezTo>
                    <a:cubicBezTo>
                      <a:pt x="10989" y="97232"/>
                      <a:pt x="11215" y="97200"/>
                      <a:pt x="11422" y="97134"/>
                    </a:cubicBezTo>
                    <a:cubicBezTo>
                      <a:pt x="14235" y="96297"/>
                      <a:pt x="45753" y="80626"/>
                      <a:pt x="48385" y="77813"/>
                    </a:cubicBezTo>
                    <a:cubicBezTo>
                      <a:pt x="51017" y="74942"/>
                      <a:pt x="51916" y="71296"/>
                      <a:pt x="51199" y="66870"/>
                    </a:cubicBezTo>
                    <a:cubicBezTo>
                      <a:pt x="50481" y="62444"/>
                      <a:pt x="42404" y="32356"/>
                      <a:pt x="37681" y="18958"/>
                    </a:cubicBezTo>
                    <a:cubicBezTo>
                      <a:pt x="32896" y="5623"/>
                      <a:pt x="26556" y="1"/>
                      <a:pt x="2655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6" name="Google Shape;1106;p46"/>
              <p:cNvSpPr/>
              <p:nvPr/>
            </p:nvSpPr>
            <p:spPr>
              <a:xfrm>
                <a:off x="4159650" y="4143800"/>
                <a:ext cx="323000" cy="464550"/>
              </a:xfrm>
              <a:custGeom>
                <a:rect b="b" l="l" r="r" t="t"/>
                <a:pathLst>
                  <a:path extrusionOk="0" h="18582" w="12920">
                    <a:moveTo>
                      <a:pt x="5087" y="0"/>
                    </a:moveTo>
                    <a:cubicBezTo>
                      <a:pt x="3890" y="1316"/>
                      <a:pt x="0" y="5804"/>
                      <a:pt x="1019" y="9512"/>
                    </a:cubicBezTo>
                    <a:cubicBezTo>
                      <a:pt x="2181" y="13612"/>
                      <a:pt x="7553" y="18582"/>
                      <a:pt x="10572" y="18582"/>
                    </a:cubicBezTo>
                    <a:cubicBezTo>
                      <a:pt x="10812" y="18582"/>
                      <a:pt x="11038" y="18550"/>
                      <a:pt x="11245" y="18484"/>
                    </a:cubicBezTo>
                    <a:cubicBezTo>
                      <a:pt x="11427" y="18422"/>
                      <a:pt x="11785" y="18302"/>
                      <a:pt x="12202" y="18125"/>
                    </a:cubicBezTo>
                    <a:cubicBezTo>
                      <a:pt x="12919" y="15790"/>
                      <a:pt x="12082" y="11962"/>
                      <a:pt x="11006" y="8436"/>
                    </a:cubicBezTo>
                    <a:cubicBezTo>
                      <a:pt x="9450" y="3110"/>
                      <a:pt x="5326" y="120"/>
                      <a:pt x="5326" y="120"/>
                    </a:cubicBezTo>
                    <a:cubicBezTo>
                      <a:pt x="5326" y="120"/>
                      <a:pt x="5264" y="62"/>
                      <a:pt x="508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7" name="Google Shape;1107;p46"/>
              <p:cNvSpPr/>
              <p:nvPr/>
            </p:nvSpPr>
            <p:spPr>
              <a:xfrm>
                <a:off x="3974225" y="4006225"/>
                <a:ext cx="297650" cy="178025"/>
              </a:xfrm>
              <a:custGeom>
                <a:rect b="b" l="l" r="r" t="t"/>
                <a:pathLst>
                  <a:path extrusionOk="0" h="7121" w="11906">
                    <a:moveTo>
                      <a:pt x="1" y="0"/>
                    </a:moveTo>
                    <a:lnTo>
                      <a:pt x="2273" y="6522"/>
                    </a:lnTo>
                    <a:lnTo>
                      <a:pt x="6881" y="7120"/>
                    </a:lnTo>
                    <a:cubicBezTo>
                      <a:pt x="6881" y="7120"/>
                      <a:pt x="11905" y="6044"/>
                      <a:pt x="11604" y="5805"/>
                    </a:cubicBezTo>
                    <a:cubicBezTo>
                      <a:pt x="11245" y="5565"/>
                      <a:pt x="6403" y="1737"/>
                      <a:pt x="4786" y="900"/>
                    </a:cubicBezTo>
                    <a:cubicBezTo>
                      <a:pt x="3111" y="12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AC69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8" name="Google Shape;1108;p46"/>
              <p:cNvSpPr/>
              <p:nvPr/>
            </p:nvSpPr>
            <p:spPr>
              <a:xfrm>
                <a:off x="2404175" y="3796900"/>
                <a:ext cx="145125" cy="104675"/>
              </a:xfrm>
              <a:custGeom>
                <a:rect b="b" l="l" r="r" t="t"/>
                <a:pathLst>
                  <a:path extrusionOk="0" h="4187" w="5805">
                    <a:moveTo>
                      <a:pt x="3767" y="1"/>
                    </a:moveTo>
                    <a:cubicBezTo>
                      <a:pt x="3049" y="1"/>
                      <a:pt x="2147" y="296"/>
                      <a:pt x="1317" y="899"/>
                    </a:cubicBezTo>
                    <a:cubicBezTo>
                      <a:pt x="1" y="1914"/>
                      <a:pt x="360" y="4187"/>
                      <a:pt x="360" y="4187"/>
                    </a:cubicBezTo>
                    <a:lnTo>
                      <a:pt x="5805" y="3292"/>
                    </a:lnTo>
                    <a:cubicBezTo>
                      <a:pt x="5805" y="3292"/>
                      <a:pt x="5446" y="837"/>
                      <a:pt x="4786" y="301"/>
                    </a:cubicBezTo>
                    <a:cubicBezTo>
                      <a:pt x="4544" y="102"/>
                      <a:pt x="4187" y="1"/>
                      <a:pt x="3767" y="1"/>
                    </a:cubicBezTo>
                    <a:close/>
                  </a:path>
                </a:pathLst>
              </a:custGeom>
              <a:solidFill>
                <a:srgbClr val="AC69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9" name="Google Shape;1109;p46"/>
              <p:cNvSpPr/>
              <p:nvPr/>
            </p:nvSpPr>
            <p:spPr>
              <a:xfrm>
                <a:off x="2173925" y="3535275"/>
                <a:ext cx="1931925" cy="1128900"/>
              </a:xfrm>
              <a:custGeom>
                <a:rect b="b" l="l" r="r" t="t"/>
                <a:pathLst>
                  <a:path extrusionOk="0" h="45156" w="77277">
                    <a:moveTo>
                      <a:pt x="68247" y="0"/>
                    </a:moveTo>
                    <a:lnTo>
                      <a:pt x="0" y="15967"/>
                    </a:lnTo>
                    <a:lnTo>
                      <a:pt x="14115" y="45155"/>
                    </a:lnTo>
                    <a:lnTo>
                      <a:pt x="77276" y="30801"/>
                    </a:lnTo>
                    <a:lnTo>
                      <a:pt x="6824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0" name="Google Shape;1110;p46"/>
              <p:cNvSpPr/>
              <p:nvPr/>
            </p:nvSpPr>
            <p:spPr>
              <a:xfrm>
                <a:off x="3325275" y="4115275"/>
                <a:ext cx="1135000" cy="465450"/>
              </a:xfrm>
              <a:custGeom>
                <a:rect b="b" l="l" r="r" t="t"/>
                <a:pathLst>
                  <a:path extrusionOk="0" h="18618" w="45400">
                    <a:moveTo>
                      <a:pt x="16211" y="0"/>
                    </a:moveTo>
                    <a:cubicBezTo>
                      <a:pt x="14227" y="0"/>
                      <a:pt x="6376" y="349"/>
                      <a:pt x="6044" y="902"/>
                    </a:cubicBezTo>
                    <a:cubicBezTo>
                      <a:pt x="5742" y="1500"/>
                      <a:pt x="5862" y="2041"/>
                      <a:pt x="6762" y="2758"/>
                    </a:cubicBezTo>
                    <a:cubicBezTo>
                      <a:pt x="7656" y="3414"/>
                      <a:pt x="14355" y="3715"/>
                      <a:pt x="15552" y="3955"/>
                    </a:cubicBezTo>
                    <a:cubicBezTo>
                      <a:pt x="16810" y="4251"/>
                      <a:pt x="23509" y="5031"/>
                      <a:pt x="23509" y="5031"/>
                    </a:cubicBezTo>
                    <a:cubicBezTo>
                      <a:pt x="23509" y="5031"/>
                      <a:pt x="18618" y="5057"/>
                      <a:pt x="14931" y="5057"/>
                    </a:cubicBezTo>
                    <a:cubicBezTo>
                      <a:pt x="13088" y="5057"/>
                      <a:pt x="11547" y="5050"/>
                      <a:pt x="11068" y="5031"/>
                    </a:cubicBezTo>
                    <a:cubicBezTo>
                      <a:pt x="9932" y="4980"/>
                      <a:pt x="4200" y="4401"/>
                      <a:pt x="1992" y="4401"/>
                    </a:cubicBezTo>
                    <a:cubicBezTo>
                      <a:pt x="1523" y="4401"/>
                      <a:pt x="1212" y="4428"/>
                      <a:pt x="1139" y="4490"/>
                    </a:cubicBezTo>
                    <a:cubicBezTo>
                      <a:pt x="718" y="4849"/>
                      <a:pt x="1" y="6467"/>
                      <a:pt x="900" y="7242"/>
                    </a:cubicBezTo>
                    <a:cubicBezTo>
                      <a:pt x="1738" y="8022"/>
                      <a:pt x="8255" y="10295"/>
                      <a:pt x="8255" y="10295"/>
                    </a:cubicBezTo>
                    <a:cubicBezTo>
                      <a:pt x="8255" y="10295"/>
                      <a:pt x="8733" y="12625"/>
                      <a:pt x="10049" y="13285"/>
                    </a:cubicBezTo>
                    <a:cubicBezTo>
                      <a:pt x="11365" y="14003"/>
                      <a:pt x="13877" y="14362"/>
                      <a:pt x="13877" y="14362"/>
                    </a:cubicBezTo>
                    <a:cubicBezTo>
                      <a:pt x="13877" y="14362"/>
                      <a:pt x="15671" y="17290"/>
                      <a:pt x="17944" y="17888"/>
                    </a:cubicBezTo>
                    <a:cubicBezTo>
                      <a:pt x="19939" y="18413"/>
                      <a:pt x="26359" y="18618"/>
                      <a:pt x="29273" y="18618"/>
                    </a:cubicBezTo>
                    <a:cubicBezTo>
                      <a:pt x="29679" y="18618"/>
                      <a:pt x="30017" y="18614"/>
                      <a:pt x="30265" y="18606"/>
                    </a:cubicBezTo>
                    <a:cubicBezTo>
                      <a:pt x="31701" y="18549"/>
                      <a:pt x="35768" y="17711"/>
                      <a:pt x="38639" y="16874"/>
                    </a:cubicBezTo>
                    <a:cubicBezTo>
                      <a:pt x="39835" y="16572"/>
                      <a:pt x="40734" y="16276"/>
                      <a:pt x="41270" y="16036"/>
                    </a:cubicBezTo>
                    <a:cubicBezTo>
                      <a:pt x="42768" y="15319"/>
                      <a:pt x="44739" y="14003"/>
                      <a:pt x="45400" y="13462"/>
                    </a:cubicBezTo>
                    <a:cubicBezTo>
                      <a:pt x="45160" y="12209"/>
                      <a:pt x="44802" y="10893"/>
                      <a:pt x="44381" y="9577"/>
                    </a:cubicBezTo>
                    <a:cubicBezTo>
                      <a:pt x="42945" y="4792"/>
                      <a:pt x="39538" y="1859"/>
                      <a:pt x="38820" y="1323"/>
                    </a:cubicBezTo>
                    <a:lnTo>
                      <a:pt x="38462" y="1141"/>
                    </a:lnTo>
                    <a:cubicBezTo>
                      <a:pt x="38462" y="1141"/>
                      <a:pt x="32964" y="1351"/>
                      <a:pt x="30171" y="1351"/>
                    </a:cubicBezTo>
                    <a:cubicBezTo>
                      <a:pt x="29617" y="1351"/>
                      <a:pt x="29169" y="1343"/>
                      <a:pt x="28892" y="1323"/>
                    </a:cubicBezTo>
                    <a:cubicBezTo>
                      <a:pt x="27217" y="1261"/>
                      <a:pt x="17528" y="127"/>
                      <a:pt x="16571" y="7"/>
                    </a:cubicBezTo>
                    <a:cubicBezTo>
                      <a:pt x="16494" y="2"/>
                      <a:pt x="16372" y="0"/>
                      <a:pt x="16211" y="0"/>
                    </a:cubicBezTo>
                    <a:close/>
                  </a:path>
                </a:pathLst>
              </a:custGeom>
              <a:solidFill>
                <a:srgbClr val="AC69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1" name="Google Shape;1111;p46"/>
              <p:cNvSpPr/>
              <p:nvPr/>
            </p:nvSpPr>
            <p:spPr>
              <a:xfrm>
                <a:off x="3531625" y="4372625"/>
                <a:ext cx="381375" cy="35925"/>
              </a:xfrm>
              <a:custGeom>
                <a:rect b="b" l="l" r="r" t="t"/>
                <a:pathLst>
                  <a:path extrusionOk="0" h="1437" w="15255">
                    <a:moveTo>
                      <a:pt x="1" y="1"/>
                    </a:moveTo>
                    <a:lnTo>
                      <a:pt x="1" y="1"/>
                    </a:lnTo>
                    <a:cubicBezTo>
                      <a:pt x="1" y="1"/>
                      <a:pt x="63" y="417"/>
                      <a:pt x="240" y="895"/>
                    </a:cubicBezTo>
                    <a:cubicBezTo>
                      <a:pt x="1379" y="958"/>
                      <a:pt x="2934" y="1077"/>
                      <a:pt x="3651" y="1135"/>
                    </a:cubicBezTo>
                    <a:cubicBezTo>
                      <a:pt x="5565" y="1374"/>
                      <a:pt x="7656" y="1436"/>
                      <a:pt x="9513" y="1436"/>
                    </a:cubicBezTo>
                    <a:cubicBezTo>
                      <a:pt x="12743" y="1436"/>
                      <a:pt x="15255" y="1254"/>
                      <a:pt x="15255" y="1254"/>
                    </a:cubicBezTo>
                    <a:cubicBezTo>
                      <a:pt x="15255" y="1254"/>
                      <a:pt x="10709" y="895"/>
                      <a:pt x="7896" y="838"/>
                    </a:cubicBezTo>
                    <a:cubicBezTo>
                      <a:pt x="5144" y="838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94594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2" name="Google Shape;1112;p46"/>
              <p:cNvSpPr/>
              <p:nvPr/>
            </p:nvSpPr>
            <p:spPr>
              <a:xfrm>
                <a:off x="3773850" y="4562475"/>
                <a:ext cx="311050" cy="17950"/>
              </a:xfrm>
              <a:custGeom>
                <a:rect b="b" l="l" r="r" t="t"/>
                <a:pathLst>
                  <a:path extrusionOk="0" h="718" w="12442">
                    <a:moveTo>
                      <a:pt x="10528" y="718"/>
                    </a:moveTo>
                    <a:lnTo>
                      <a:pt x="11006" y="718"/>
                    </a:lnTo>
                    <a:lnTo>
                      <a:pt x="11006" y="718"/>
                    </a:lnTo>
                    <a:lnTo>
                      <a:pt x="10528" y="718"/>
                    </a:lnTo>
                    <a:close/>
                    <a:moveTo>
                      <a:pt x="10351" y="718"/>
                    </a:moveTo>
                    <a:lnTo>
                      <a:pt x="10470" y="718"/>
                    </a:lnTo>
                    <a:lnTo>
                      <a:pt x="10351" y="718"/>
                    </a:lnTo>
                    <a:close/>
                    <a:moveTo>
                      <a:pt x="12322" y="718"/>
                    </a:moveTo>
                    <a:lnTo>
                      <a:pt x="11006" y="718"/>
                    </a:lnTo>
                    <a:lnTo>
                      <a:pt x="12322" y="718"/>
                    </a:lnTo>
                    <a:close/>
                    <a:moveTo>
                      <a:pt x="12322" y="718"/>
                    </a:moveTo>
                    <a:lnTo>
                      <a:pt x="12322" y="718"/>
                    </a:lnTo>
                    <a:lnTo>
                      <a:pt x="12322" y="718"/>
                    </a:lnTo>
                    <a:close/>
                    <a:moveTo>
                      <a:pt x="12322" y="718"/>
                    </a:moveTo>
                    <a:lnTo>
                      <a:pt x="12322" y="718"/>
                    </a:lnTo>
                    <a:lnTo>
                      <a:pt x="12322" y="718"/>
                    </a:lnTo>
                    <a:close/>
                    <a:moveTo>
                      <a:pt x="12322" y="718"/>
                    </a:moveTo>
                    <a:lnTo>
                      <a:pt x="12322" y="718"/>
                    </a:lnTo>
                    <a:lnTo>
                      <a:pt x="12322" y="718"/>
                    </a:lnTo>
                    <a:close/>
                    <a:moveTo>
                      <a:pt x="12384" y="718"/>
                    </a:moveTo>
                    <a:lnTo>
                      <a:pt x="12322" y="718"/>
                    </a:lnTo>
                    <a:lnTo>
                      <a:pt x="12384" y="718"/>
                    </a:lnTo>
                    <a:close/>
                    <a:moveTo>
                      <a:pt x="12384" y="718"/>
                    </a:moveTo>
                    <a:lnTo>
                      <a:pt x="12384" y="718"/>
                    </a:lnTo>
                    <a:lnTo>
                      <a:pt x="12384" y="718"/>
                    </a:lnTo>
                    <a:close/>
                    <a:moveTo>
                      <a:pt x="12384" y="718"/>
                    </a:moveTo>
                    <a:lnTo>
                      <a:pt x="12384" y="718"/>
                    </a:lnTo>
                    <a:lnTo>
                      <a:pt x="12384" y="718"/>
                    </a:lnTo>
                    <a:close/>
                    <a:moveTo>
                      <a:pt x="12384" y="718"/>
                    </a:moveTo>
                    <a:lnTo>
                      <a:pt x="12384" y="718"/>
                    </a:lnTo>
                    <a:lnTo>
                      <a:pt x="12384" y="718"/>
                    </a:lnTo>
                    <a:close/>
                    <a:moveTo>
                      <a:pt x="12384" y="718"/>
                    </a:moveTo>
                    <a:lnTo>
                      <a:pt x="12384" y="718"/>
                    </a:lnTo>
                    <a:lnTo>
                      <a:pt x="12384" y="718"/>
                    </a:lnTo>
                    <a:close/>
                    <a:moveTo>
                      <a:pt x="12384" y="718"/>
                    </a:moveTo>
                    <a:lnTo>
                      <a:pt x="12384" y="718"/>
                    </a:lnTo>
                    <a:lnTo>
                      <a:pt x="12384" y="718"/>
                    </a:lnTo>
                    <a:close/>
                    <a:moveTo>
                      <a:pt x="12384" y="718"/>
                    </a:moveTo>
                    <a:lnTo>
                      <a:pt x="12384" y="718"/>
                    </a:lnTo>
                    <a:lnTo>
                      <a:pt x="12384" y="718"/>
                    </a:lnTo>
                    <a:close/>
                    <a:moveTo>
                      <a:pt x="12442" y="718"/>
                    </a:moveTo>
                    <a:lnTo>
                      <a:pt x="12442" y="718"/>
                    </a:lnTo>
                    <a:lnTo>
                      <a:pt x="12442" y="718"/>
                    </a:lnTo>
                    <a:close/>
                    <a:moveTo>
                      <a:pt x="12442" y="718"/>
                    </a:moveTo>
                    <a:lnTo>
                      <a:pt x="12442" y="718"/>
                    </a:lnTo>
                    <a:lnTo>
                      <a:pt x="12442" y="718"/>
                    </a:lnTo>
                    <a:close/>
                    <a:moveTo>
                      <a:pt x="12442" y="718"/>
                    </a:moveTo>
                    <a:lnTo>
                      <a:pt x="12442" y="718"/>
                    </a:lnTo>
                    <a:lnTo>
                      <a:pt x="12442" y="718"/>
                    </a:lnTo>
                    <a:close/>
                    <a:moveTo>
                      <a:pt x="1" y="0"/>
                    </a:moveTo>
                    <a:lnTo>
                      <a:pt x="63" y="0"/>
                    </a:lnTo>
                    <a:lnTo>
                      <a:pt x="1" y="0"/>
                    </a:lnTo>
                    <a:close/>
                    <a:moveTo>
                      <a:pt x="1" y="0"/>
                    </a:move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0022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3" name="Google Shape;1113;p46"/>
              <p:cNvSpPr/>
              <p:nvPr/>
            </p:nvSpPr>
            <p:spPr>
              <a:xfrm>
                <a:off x="3672175" y="4474300"/>
                <a:ext cx="535350" cy="106125"/>
              </a:xfrm>
              <a:custGeom>
                <a:rect b="b" l="l" r="r" t="t"/>
                <a:pathLst>
                  <a:path extrusionOk="0" h="4245" w="21414">
                    <a:moveTo>
                      <a:pt x="1" y="1"/>
                    </a:moveTo>
                    <a:cubicBezTo>
                      <a:pt x="1" y="1"/>
                      <a:pt x="1795" y="2929"/>
                      <a:pt x="4068" y="3527"/>
                    </a:cubicBezTo>
                    <a:lnTo>
                      <a:pt x="4130" y="3527"/>
                    </a:lnTo>
                    <a:cubicBezTo>
                      <a:pt x="5982" y="4006"/>
                      <a:pt x="11308" y="4245"/>
                      <a:pt x="14418" y="4245"/>
                    </a:cubicBezTo>
                    <a:lnTo>
                      <a:pt x="16509" y="4245"/>
                    </a:lnTo>
                    <a:cubicBezTo>
                      <a:pt x="17466" y="4188"/>
                      <a:pt x="19380" y="3829"/>
                      <a:pt x="21413" y="3350"/>
                    </a:cubicBezTo>
                    <a:lnTo>
                      <a:pt x="20638" y="3350"/>
                    </a:lnTo>
                    <a:cubicBezTo>
                      <a:pt x="19380" y="3350"/>
                      <a:pt x="18183" y="3350"/>
                      <a:pt x="17169" y="3231"/>
                    </a:cubicBezTo>
                    <a:cubicBezTo>
                      <a:pt x="14298" y="2991"/>
                      <a:pt x="7360" y="2393"/>
                      <a:pt x="7480" y="1853"/>
                    </a:cubicBezTo>
                    <a:cubicBezTo>
                      <a:pt x="7657" y="1317"/>
                      <a:pt x="11906" y="776"/>
                      <a:pt x="11906" y="776"/>
                    </a:cubicBezTo>
                    <a:cubicBezTo>
                      <a:pt x="11906" y="776"/>
                      <a:pt x="7240" y="718"/>
                      <a:pt x="4968" y="537"/>
                    </a:cubicBezTo>
                    <a:cubicBezTo>
                      <a:pt x="2695" y="360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94594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4" name="Google Shape;1114;p46"/>
              <p:cNvSpPr/>
              <p:nvPr/>
            </p:nvSpPr>
            <p:spPr>
              <a:xfrm>
                <a:off x="2982925" y="4021175"/>
                <a:ext cx="224300" cy="221325"/>
              </a:xfrm>
              <a:custGeom>
                <a:rect b="b" l="l" r="r" t="t"/>
                <a:pathLst>
                  <a:path extrusionOk="0" h="8853" w="8972">
                    <a:moveTo>
                      <a:pt x="4484" y="1"/>
                    </a:moveTo>
                    <a:cubicBezTo>
                      <a:pt x="2034" y="1"/>
                      <a:pt x="0" y="1977"/>
                      <a:pt x="0" y="4427"/>
                    </a:cubicBezTo>
                    <a:cubicBezTo>
                      <a:pt x="0" y="6881"/>
                      <a:pt x="2034" y="8853"/>
                      <a:pt x="4484" y="8853"/>
                    </a:cubicBezTo>
                    <a:cubicBezTo>
                      <a:pt x="6996" y="8853"/>
                      <a:pt x="8972" y="6881"/>
                      <a:pt x="8972" y="4427"/>
                    </a:cubicBezTo>
                    <a:cubicBezTo>
                      <a:pt x="8972" y="1977"/>
                      <a:pt x="6996" y="1"/>
                      <a:pt x="448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5" name="Google Shape;1115;p46"/>
              <p:cNvSpPr/>
              <p:nvPr/>
            </p:nvSpPr>
            <p:spPr>
              <a:xfrm>
                <a:off x="2333975" y="4439850"/>
                <a:ext cx="182925" cy="141950"/>
              </a:xfrm>
              <a:custGeom>
                <a:rect b="b" l="l" r="r" t="t"/>
                <a:pathLst>
                  <a:path extrusionOk="0" h="5678" w="7317">
                    <a:moveTo>
                      <a:pt x="0" y="1"/>
                    </a:moveTo>
                    <a:lnTo>
                      <a:pt x="0" y="1"/>
                    </a:lnTo>
                    <a:cubicBezTo>
                      <a:pt x="0" y="1"/>
                      <a:pt x="895" y="1857"/>
                      <a:pt x="1732" y="2752"/>
                    </a:cubicBezTo>
                    <a:cubicBezTo>
                      <a:pt x="2512" y="3652"/>
                      <a:pt x="3469" y="4786"/>
                      <a:pt x="4723" y="5025"/>
                    </a:cubicBezTo>
                    <a:cubicBezTo>
                      <a:pt x="5509" y="5223"/>
                      <a:pt x="6399" y="5678"/>
                      <a:pt x="6900" y="5678"/>
                    </a:cubicBezTo>
                    <a:cubicBezTo>
                      <a:pt x="7161" y="5678"/>
                      <a:pt x="7317" y="5554"/>
                      <a:pt x="7297" y="5207"/>
                    </a:cubicBezTo>
                    <a:cubicBezTo>
                      <a:pt x="7297" y="4250"/>
                      <a:pt x="6460" y="3053"/>
                      <a:pt x="5321" y="2336"/>
                    </a:cubicBezTo>
                    <a:cubicBezTo>
                      <a:pt x="4244" y="1556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AC69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6" name="Google Shape;1116;p46"/>
              <p:cNvSpPr/>
              <p:nvPr/>
            </p:nvSpPr>
            <p:spPr>
              <a:xfrm>
                <a:off x="2248675" y="4320225"/>
                <a:ext cx="320025" cy="181025"/>
              </a:xfrm>
              <a:custGeom>
                <a:rect b="b" l="l" r="r" t="t"/>
                <a:pathLst>
                  <a:path extrusionOk="0" h="7241" w="12801">
                    <a:moveTo>
                      <a:pt x="599" y="1"/>
                    </a:moveTo>
                    <a:cubicBezTo>
                      <a:pt x="599" y="1"/>
                      <a:pt x="1" y="1857"/>
                      <a:pt x="599" y="2814"/>
                    </a:cubicBezTo>
                    <a:cubicBezTo>
                      <a:pt x="1259" y="3771"/>
                      <a:pt x="4307" y="6164"/>
                      <a:pt x="5623" y="6580"/>
                    </a:cubicBezTo>
                    <a:cubicBezTo>
                      <a:pt x="6939" y="7059"/>
                      <a:pt x="10288" y="7240"/>
                      <a:pt x="11188" y="7240"/>
                    </a:cubicBezTo>
                    <a:cubicBezTo>
                      <a:pt x="12082" y="7240"/>
                      <a:pt x="12800" y="6523"/>
                      <a:pt x="12800" y="6164"/>
                    </a:cubicBezTo>
                    <a:cubicBezTo>
                      <a:pt x="12800" y="5805"/>
                      <a:pt x="11427" y="4728"/>
                      <a:pt x="10709" y="4130"/>
                    </a:cubicBezTo>
                    <a:cubicBezTo>
                      <a:pt x="10049" y="3532"/>
                      <a:pt x="5565" y="2274"/>
                      <a:pt x="5565" y="2274"/>
                    </a:cubicBezTo>
                    <a:lnTo>
                      <a:pt x="599" y="1"/>
                    </a:lnTo>
                    <a:close/>
                  </a:path>
                </a:pathLst>
              </a:custGeom>
              <a:solidFill>
                <a:srgbClr val="AC69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7" name="Google Shape;1117;p46"/>
              <p:cNvSpPr/>
              <p:nvPr/>
            </p:nvSpPr>
            <p:spPr>
              <a:xfrm>
                <a:off x="2263625" y="4320225"/>
                <a:ext cx="124200" cy="56850"/>
              </a:xfrm>
              <a:custGeom>
                <a:rect b="b" l="l" r="r" t="t"/>
                <a:pathLst>
                  <a:path extrusionOk="0" h="2274" w="4968">
                    <a:moveTo>
                      <a:pt x="1" y="1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4967" y="2274"/>
                    </a:lnTo>
                    <a:lnTo>
                      <a:pt x="4967" y="2274"/>
                    </a:lnTo>
                    <a:lnTo>
                      <a:pt x="4967" y="2274"/>
                    </a:lnTo>
                    <a:close/>
                  </a:path>
                </a:pathLst>
              </a:custGeom>
              <a:solidFill>
                <a:srgbClr val="FFC9C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8" name="Google Shape;1118;p46"/>
              <p:cNvSpPr/>
              <p:nvPr/>
            </p:nvSpPr>
            <p:spPr>
              <a:xfrm>
                <a:off x="2387800" y="4377050"/>
                <a:ext cx="1450" cy="25"/>
              </a:xfrm>
              <a:custGeom>
                <a:rect b="b" l="l" r="r" t="t"/>
                <a:pathLst>
                  <a:path extrusionOk="0" h="1" w="58">
                    <a:moveTo>
                      <a:pt x="0" y="1"/>
                    </a:moveTo>
                    <a:lnTo>
                      <a:pt x="0" y="1"/>
                    </a:lnTo>
                    <a:lnTo>
                      <a:pt x="58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8191A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9" name="Google Shape;1119;p46"/>
              <p:cNvSpPr/>
              <p:nvPr/>
            </p:nvSpPr>
            <p:spPr>
              <a:xfrm>
                <a:off x="2251675" y="4320225"/>
                <a:ext cx="191425" cy="77775"/>
              </a:xfrm>
              <a:custGeom>
                <a:rect b="b" l="l" r="r" t="t"/>
                <a:pathLst>
                  <a:path extrusionOk="0" h="3111" w="7657">
                    <a:moveTo>
                      <a:pt x="479" y="1"/>
                    </a:moveTo>
                    <a:cubicBezTo>
                      <a:pt x="479" y="183"/>
                      <a:pt x="0" y="1618"/>
                      <a:pt x="359" y="2575"/>
                    </a:cubicBezTo>
                    <a:cubicBezTo>
                      <a:pt x="1196" y="2814"/>
                      <a:pt x="2335" y="3111"/>
                      <a:pt x="3350" y="3111"/>
                    </a:cubicBezTo>
                    <a:cubicBezTo>
                      <a:pt x="4426" y="3111"/>
                      <a:pt x="6460" y="3054"/>
                      <a:pt x="7656" y="2934"/>
                    </a:cubicBezTo>
                    <a:cubicBezTo>
                      <a:pt x="6642" y="2575"/>
                      <a:pt x="5742" y="2336"/>
                      <a:pt x="5503" y="2274"/>
                    </a:cubicBezTo>
                    <a:lnTo>
                      <a:pt x="5445" y="2274"/>
                    </a:lnTo>
                    <a:lnTo>
                      <a:pt x="479" y="1"/>
                    </a:lnTo>
                    <a:close/>
                  </a:path>
                </a:pathLst>
              </a:custGeom>
              <a:solidFill>
                <a:srgbClr val="94594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0" name="Google Shape;1120;p46"/>
              <p:cNvSpPr/>
              <p:nvPr/>
            </p:nvSpPr>
            <p:spPr>
              <a:xfrm>
                <a:off x="2193400" y="4125850"/>
                <a:ext cx="333425" cy="258975"/>
              </a:xfrm>
              <a:custGeom>
                <a:rect b="b" l="l" r="r" t="t"/>
                <a:pathLst>
                  <a:path extrusionOk="0" h="10359" w="13337">
                    <a:moveTo>
                      <a:pt x="2929" y="0"/>
                    </a:moveTo>
                    <a:cubicBezTo>
                      <a:pt x="2929" y="0"/>
                      <a:pt x="1" y="2575"/>
                      <a:pt x="178" y="3709"/>
                    </a:cubicBezTo>
                    <a:cubicBezTo>
                      <a:pt x="360" y="4847"/>
                      <a:pt x="1972" y="8556"/>
                      <a:pt x="2929" y="9273"/>
                    </a:cubicBezTo>
                    <a:cubicBezTo>
                      <a:pt x="3886" y="9991"/>
                      <a:pt x="7178" y="10350"/>
                      <a:pt x="8733" y="10350"/>
                    </a:cubicBezTo>
                    <a:cubicBezTo>
                      <a:pt x="9368" y="10350"/>
                      <a:pt x="10030" y="10359"/>
                      <a:pt x="10623" y="10359"/>
                    </a:cubicBezTo>
                    <a:cubicBezTo>
                      <a:pt x="11536" y="10359"/>
                      <a:pt x="12281" y="10338"/>
                      <a:pt x="12499" y="10230"/>
                    </a:cubicBezTo>
                    <a:cubicBezTo>
                      <a:pt x="12858" y="10049"/>
                      <a:pt x="13336" y="9092"/>
                      <a:pt x="12322" y="8197"/>
                    </a:cubicBezTo>
                    <a:cubicBezTo>
                      <a:pt x="11365" y="7360"/>
                      <a:pt x="5743" y="5862"/>
                      <a:pt x="5743" y="5862"/>
                    </a:cubicBezTo>
                    <a:lnTo>
                      <a:pt x="2929" y="0"/>
                    </a:lnTo>
                    <a:close/>
                  </a:path>
                </a:pathLst>
              </a:custGeom>
              <a:solidFill>
                <a:srgbClr val="AC69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1" name="Google Shape;1121;p46"/>
              <p:cNvSpPr/>
              <p:nvPr/>
            </p:nvSpPr>
            <p:spPr>
              <a:xfrm>
                <a:off x="3898025" y="1909850"/>
                <a:ext cx="523375" cy="324550"/>
              </a:xfrm>
              <a:custGeom>
                <a:rect b="b" l="l" r="r" t="t"/>
                <a:pathLst>
                  <a:path extrusionOk="0" h="12982" w="20935">
                    <a:moveTo>
                      <a:pt x="13695" y="0"/>
                    </a:moveTo>
                    <a:cubicBezTo>
                      <a:pt x="11303" y="3110"/>
                      <a:pt x="5862" y="5981"/>
                      <a:pt x="4187" y="7598"/>
                    </a:cubicBezTo>
                    <a:cubicBezTo>
                      <a:pt x="2513" y="9154"/>
                      <a:pt x="1" y="12024"/>
                      <a:pt x="1" y="12024"/>
                    </a:cubicBezTo>
                    <a:cubicBezTo>
                      <a:pt x="1" y="12024"/>
                      <a:pt x="4125" y="10766"/>
                      <a:pt x="5680" y="10709"/>
                    </a:cubicBezTo>
                    <a:cubicBezTo>
                      <a:pt x="5720" y="10688"/>
                      <a:pt x="5760" y="10681"/>
                      <a:pt x="5800" y="10681"/>
                    </a:cubicBezTo>
                    <a:cubicBezTo>
                      <a:pt x="5880" y="10681"/>
                      <a:pt x="5959" y="10709"/>
                      <a:pt x="6039" y="10709"/>
                    </a:cubicBezTo>
                    <a:lnTo>
                      <a:pt x="6159" y="10709"/>
                    </a:lnTo>
                    <a:cubicBezTo>
                      <a:pt x="6278" y="10709"/>
                      <a:pt x="6341" y="10766"/>
                      <a:pt x="6460" y="10766"/>
                    </a:cubicBezTo>
                    <a:lnTo>
                      <a:pt x="6580" y="10766"/>
                    </a:lnTo>
                    <a:cubicBezTo>
                      <a:pt x="6700" y="10828"/>
                      <a:pt x="6819" y="10828"/>
                      <a:pt x="6996" y="10886"/>
                    </a:cubicBezTo>
                    <a:lnTo>
                      <a:pt x="7058" y="10886"/>
                    </a:lnTo>
                    <a:cubicBezTo>
                      <a:pt x="7178" y="10948"/>
                      <a:pt x="7355" y="11005"/>
                      <a:pt x="7537" y="11067"/>
                    </a:cubicBezTo>
                    <a:cubicBezTo>
                      <a:pt x="9508" y="11723"/>
                      <a:pt x="12020" y="12981"/>
                      <a:pt x="12020" y="12981"/>
                    </a:cubicBezTo>
                    <a:cubicBezTo>
                      <a:pt x="14236" y="11307"/>
                      <a:pt x="20935" y="4665"/>
                      <a:pt x="20935" y="4665"/>
                    </a:cubicBezTo>
                    <a:cubicBezTo>
                      <a:pt x="18542" y="1976"/>
                      <a:pt x="13695" y="0"/>
                      <a:pt x="1369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2" name="Google Shape;1122;p46"/>
              <p:cNvSpPr/>
              <p:nvPr/>
            </p:nvSpPr>
            <p:spPr>
              <a:xfrm>
                <a:off x="3640850" y="1933750"/>
                <a:ext cx="257200" cy="276725"/>
              </a:xfrm>
              <a:custGeom>
                <a:rect b="b" l="l" r="r" t="t"/>
                <a:pathLst>
                  <a:path extrusionOk="0" h="11069" w="10288">
                    <a:moveTo>
                      <a:pt x="3948" y="1"/>
                    </a:moveTo>
                    <a:cubicBezTo>
                      <a:pt x="3948" y="1"/>
                      <a:pt x="1436" y="901"/>
                      <a:pt x="718" y="1858"/>
                    </a:cubicBezTo>
                    <a:cubicBezTo>
                      <a:pt x="0" y="2815"/>
                      <a:pt x="416" y="8733"/>
                      <a:pt x="1015" y="10767"/>
                    </a:cubicBezTo>
                    <a:lnTo>
                      <a:pt x="5024" y="8973"/>
                    </a:lnTo>
                    <a:lnTo>
                      <a:pt x="10288" y="11068"/>
                    </a:lnTo>
                    <a:cubicBezTo>
                      <a:pt x="10288" y="11068"/>
                      <a:pt x="8072" y="7537"/>
                      <a:pt x="7115" y="6221"/>
                    </a:cubicBezTo>
                    <a:cubicBezTo>
                      <a:pt x="6101" y="4968"/>
                      <a:pt x="4067" y="1379"/>
                      <a:pt x="394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23" name="Google Shape;1123;p46"/>
            <p:cNvGrpSpPr/>
            <p:nvPr/>
          </p:nvGrpSpPr>
          <p:grpSpPr>
            <a:xfrm>
              <a:off x="7153261" y="2290789"/>
              <a:ext cx="415521" cy="415218"/>
              <a:chOff x="2461125" y="503925"/>
              <a:chExt cx="411000" cy="410700"/>
            </a:xfrm>
          </p:grpSpPr>
          <p:sp>
            <p:nvSpPr>
              <p:cNvPr id="1124" name="Google Shape;1124;p46"/>
              <p:cNvSpPr/>
              <p:nvPr/>
            </p:nvSpPr>
            <p:spPr>
              <a:xfrm>
                <a:off x="2461125" y="503925"/>
                <a:ext cx="411000" cy="4107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5" name="Google Shape;1125;p46"/>
              <p:cNvSpPr/>
              <p:nvPr/>
            </p:nvSpPr>
            <p:spPr>
              <a:xfrm>
                <a:off x="2612149" y="580724"/>
                <a:ext cx="108823" cy="257254"/>
              </a:xfrm>
              <a:custGeom>
                <a:rect b="b" l="l" r="r" t="t"/>
                <a:pathLst>
                  <a:path extrusionOk="0" h="7358" w="3113">
                    <a:moveTo>
                      <a:pt x="1038" y="0"/>
                    </a:moveTo>
                    <a:lnTo>
                      <a:pt x="1038" y="1181"/>
                    </a:lnTo>
                    <a:cubicBezTo>
                      <a:pt x="426" y="1370"/>
                      <a:pt x="0" y="1936"/>
                      <a:pt x="0" y="2641"/>
                    </a:cubicBezTo>
                    <a:cubicBezTo>
                      <a:pt x="0" y="3490"/>
                      <a:pt x="709" y="4200"/>
                      <a:pt x="1558" y="4200"/>
                    </a:cubicBezTo>
                    <a:cubicBezTo>
                      <a:pt x="1841" y="4200"/>
                      <a:pt x="2075" y="4434"/>
                      <a:pt x="2075" y="4717"/>
                    </a:cubicBezTo>
                    <a:cubicBezTo>
                      <a:pt x="2075" y="5000"/>
                      <a:pt x="1841" y="5237"/>
                      <a:pt x="1558" y="5237"/>
                    </a:cubicBezTo>
                    <a:cubicBezTo>
                      <a:pt x="1275" y="5237"/>
                      <a:pt x="1038" y="5000"/>
                      <a:pt x="1038" y="4717"/>
                    </a:cubicBezTo>
                    <a:lnTo>
                      <a:pt x="0" y="4717"/>
                    </a:lnTo>
                    <a:cubicBezTo>
                      <a:pt x="0" y="5426"/>
                      <a:pt x="426" y="5992"/>
                      <a:pt x="1038" y="6180"/>
                    </a:cubicBezTo>
                    <a:lnTo>
                      <a:pt x="1038" y="7358"/>
                    </a:lnTo>
                    <a:lnTo>
                      <a:pt x="2075" y="7358"/>
                    </a:lnTo>
                    <a:lnTo>
                      <a:pt x="2075" y="6180"/>
                    </a:lnTo>
                    <a:cubicBezTo>
                      <a:pt x="2690" y="5992"/>
                      <a:pt x="3113" y="5426"/>
                      <a:pt x="3113" y="4717"/>
                    </a:cubicBezTo>
                    <a:cubicBezTo>
                      <a:pt x="3113" y="3868"/>
                      <a:pt x="2407" y="3162"/>
                      <a:pt x="1558" y="3162"/>
                    </a:cubicBezTo>
                    <a:cubicBezTo>
                      <a:pt x="1275" y="3162"/>
                      <a:pt x="1038" y="2924"/>
                      <a:pt x="1038" y="2641"/>
                    </a:cubicBezTo>
                    <a:cubicBezTo>
                      <a:pt x="1038" y="2358"/>
                      <a:pt x="1275" y="2124"/>
                      <a:pt x="1558" y="2124"/>
                    </a:cubicBezTo>
                    <a:cubicBezTo>
                      <a:pt x="1841" y="2124"/>
                      <a:pt x="2075" y="2358"/>
                      <a:pt x="2075" y="2641"/>
                    </a:cubicBezTo>
                    <a:lnTo>
                      <a:pt x="3113" y="2641"/>
                    </a:lnTo>
                    <a:cubicBezTo>
                      <a:pt x="3113" y="1936"/>
                      <a:pt x="2690" y="1370"/>
                      <a:pt x="2075" y="1181"/>
                    </a:cubicBezTo>
                    <a:lnTo>
                      <a:pt x="207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26" name="Google Shape;1126;p46"/>
            <p:cNvGrpSpPr/>
            <p:nvPr/>
          </p:nvGrpSpPr>
          <p:grpSpPr>
            <a:xfrm>
              <a:off x="6990849" y="2482132"/>
              <a:ext cx="266903" cy="266709"/>
              <a:chOff x="2461125" y="503925"/>
              <a:chExt cx="411000" cy="410700"/>
            </a:xfrm>
          </p:grpSpPr>
          <p:sp>
            <p:nvSpPr>
              <p:cNvPr id="1127" name="Google Shape;1127;p46"/>
              <p:cNvSpPr/>
              <p:nvPr/>
            </p:nvSpPr>
            <p:spPr>
              <a:xfrm>
                <a:off x="2461125" y="503925"/>
                <a:ext cx="411000" cy="4107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8" name="Google Shape;1128;p46"/>
              <p:cNvSpPr/>
              <p:nvPr/>
            </p:nvSpPr>
            <p:spPr>
              <a:xfrm>
                <a:off x="2612149" y="580724"/>
                <a:ext cx="108823" cy="257254"/>
              </a:xfrm>
              <a:custGeom>
                <a:rect b="b" l="l" r="r" t="t"/>
                <a:pathLst>
                  <a:path extrusionOk="0" h="7358" w="3113">
                    <a:moveTo>
                      <a:pt x="1038" y="0"/>
                    </a:moveTo>
                    <a:lnTo>
                      <a:pt x="1038" y="1181"/>
                    </a:lnTo>
                    <a:cubicBezTo>
                      <a:pt x="426" y="1370"/>
                      <a:pt x="0" y="1936"/>
                      <a:pt x="0" y="2641"/>
                    </a:cubicBezTo>
                    <a:cubicBezTo>
                      <a:pt x="0" y="3490"/>
                      <a:pt x="709" y="4200"/>
                      <a:pt x="1558" y="4200"/>
                    </a:cubicBezTo>
                    <a:cubicBezTo>
                      <a:pt x="1841" y="4200"/>
                      <a:pt x="2075" y="4434"/>
                      <a:pt x="2075" y="4717"/>
                    </a:cubicBezTo>
                    <a:cubicBezTo>
                      <a:pt x="2075" y="5000"/>
                      <a:pt x="1841" y="5237"/>
                      <a:pt x="1558" y="5237"/>
                    </a:cubicBezTo>
                    <a:cubicBezTo>
                      <a:pt x="1275" y="5237"/>
                      <a:pt x="1038" y="5000"/>
                      <a:pt x="1038" y="4717"/>
                    </a:cubicBezTo>
                    <a:lnTo>
                      <a:pt x="0" y="4717"/>
                    </a:lnTo>
                    <a:cubicBezTo>
                      <a:pt x="0" y="5426"/>
                      <a:pt x="426" y="5992"/>
                      <a:pt x="1038" y="6180"/>
                    </a:cubicBezTo>
                    <a:lnTo>
                      <a:pt x="1038" y="7358"/>
                    </a:lnTo>
                    <a:lnTo>
                      <a:pt x="2075" y="7358"/>
                    </a:lnTo>
                    <a:lnTo>
                      <a:pt x="2075" y="6180"/>
                    </a:lnTo>
                    <a:cubicBezTo>
                      <a:pt x="2690" y="5992"/>
                      <a:pt x="3113" y="5426"/>
                      <a:pt x="3113" y="4717"/>
                    </a:cubicBezTo>
                    <a:cubicBezTo>
                      <a:pt x="3113" y="3868"/>
                      <a:pt x="2407" y="3162"/>
                      <a:pt x="1558" y="3162"/>
                    </a:cubicBezTo>
                    <a:cubicBezTo>
                      <a:pt x="1275" y="3162"/>
                      <a:pt x="1038" y="2924"/>
                      <a:pt x="1038" y="2641"/>
                    </a:cubicBezTo>
                    <a:cubicBezTo>
                      <a:pt x="1038" y="2358"/>
                      <a:pt x="1275" y="2124"/>
                      <a:pt x="1558" y="2124"/>
                    </a:cubicBezTo>
                    <a:cubicBezTo>
                      <a:pt x="1841" y="2124"/>
                      <a:pt x="2075" y="2358"/>
                      <a:pt x="2075" y="2641"/>
                    </a:cubicBezTo>
                    <a:lnTo>
                      <a:pt x="3113" y="2641"/>
                    </a:lnTo>
                    <a:cubicBezTo>
                      <a:pt x="3113" y="1936"/>
                      <a:pt x="2690" y="1370"/>
                      <a:pt x="2075" y="1181"/>
                    </a:cubicBezTo>
                    <a:lnTo>
                      <a:pt x="207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2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</a:t>
            </a:r>
            <a:r>
              <a:rPr lang="en"/>
              <a:t>able of contents</a:t>
            </a:r>
            <a:endParaRPr/>
          </a:p>
        </p:txBody>
      </p:sp>
      <p:sp>
        <p:nvSpPr>
          <p:cNvPr id="548" name="Google Shape;548;p29"/>
          <p:cNvSpPr txBox="1"/>
          <p:nvPr>
            <p:ph idx="2" type="title"/>
          </p:nvPr>
        </p:nvSpPr>
        <p:spPr>
          <a:xfrm>
            <a:off x="963465" y="1655100"/>
            <a:ext cx="7347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549" name="Google Shape;549;p29"/>
          <p:cNvSpPr txBox="1"/>
          <p:nvPr>
            <p:ph idx="3" type="title"/>
          </p:nvPr>
        </p:nvSpPr>
        <p:spPr>
          <a:xfrm>
            <a:off x="4125190" y="1655100"/>
            <a:ext cx="7347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550" name="Google Shape;550;p29"/>
          <p:cNvSpPr txBox="1"/>
          <p:nvPr>
            <p:ph idx="4" type="title"/>
          </p:nvPr>
        </p:nvSpPr>
        <p:spPr>
          <a:xfrm>
            <a:off x="963465" y="2565856"/>
            <a:ext cx="7347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551" name="Google Shape;551;p29"/>
          <p:cNvSpPr txBox="1"/>
          <p:nvPr>
            <p:ph idx="5" type="title"/>
          </p:nvPr>
        </p:nvSpPr>
        <p:spPr>
          <a:xfrm>
            <a:off x="4125190" y="2565856"/>
            <a:ext cx="7347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552" name="Google Shape;552;p29"/>
          <p:cNvSpPr txBox="1"/>
          <p:nvPr>
            <p:ph idx="6" type="title"/>
          </p:nvPr>
        </p:nvSpPr>
        <p:spPr>
          <a:xfrm>
            <a:off x="963465" y="3476600"/>
            <a:ext cx="7347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553" name="Google Shape;553;p29"/>
          <p:cNvSpPr txBox="1"/>
          <p:nvPr>
            <p:ph idx="7" type="title"/>
          </p:nvPr>
        </p:nvSpPr>
        <p:spPr>
          <a:xfrm>
            <a:off x="4125190" y="3476600"/>
            <a:ext cx="7347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554" name="Google Shape;554;p29"/>
          <p:cNvSpPr txBox="1"/>
          <p:nvPr>
            <p:ph idx="1" type="subTitle"/>
          </p:nvPr>
        </p:nvSpPr>
        <p:spPr>
          <a:xfrm>
            <a:off x="1804849" y="1681650"/>
            <a:ext cx="2200500" cy="39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Project Overview</a:t>
            </a:r>
            <a:endParaRPr sz="2000"/>
          </a:p>
        </p:txBody>
      </p:sp>
      <p:sp>
        <p:nvSpPr>
          <p:cNvPr id="555" name="Google Shape;555;p29"/>
          <p:cNvSpPr txBox="1"/>
          <p:nvPr>
            <p:ph idx="8" type="subTitle"/>
          </p:nvPr>
        </p:nvSpPr>
        <p:spPr>
          <a:xfrm>
            <a:off x="1804849" y="2592400"/>
            <a:ext cx="2200500" cy="39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Tech Stack</a:t>
            </a:r>
            <a:endParaRPr sz="2000"/>
          </a:p>
        </p:txBody>
      </p:sp>
      <p:sp>
        <p:nvSpPr>
          <p:cNvPr id="556" name="Google Shape;556;p29"/>
          <p:cNvSpPr txBox="1"/>
          <p:nvPr>
            <p:ph idx="9" type="subTitle"/>
          </p:nvPr>
        </p:nvSpPr>
        <p:spPr>
          <a:xfrm>
            <a:off x="4936099" y="2592406"/>
            <a:ext cx="2200500" cy="39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Challenges Faced</a:t>
            </a:r>
            <a:endParaRPr sz="2000"/>
          </a:p>
        </p:txBody>
      </p:sp>
      <p:sp>
        <p:nvSpPr>
          <p:cNvPr id="557" name="Google Shape;557;p29"/>
          <p:cNvSpPr txBox="1"/>
          <p:nvPr>
            <p:ph idx="13" type="subTitle"/>
          </p:nvPr>
        </p:nvSpPr>
        <p:spPr>
          <a:xfrm>
            <a:off x="1804849" y="3503150"/>
            <a:ext cx="2200500" cy="39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Project Architecture</a:t>
            </a:r>
            <a:endParaRPr sz="2000"/>
          </a:p>
        </p:txBody>
      </p:sp>
      <p:sp>
        <p:nvSpPr>
          <p:cNvPr id="558" name="Google Shape;558;p29"/>
          <p:cNvSpPr txBox="1"/>
          <p:nvPr>
            <p:ph idx="14" type="subTitle"/>
          </p:nvPr>
        </p:nvSpPr>
        <p:spPr>
          <a:xfrm>
            <a:off x="4936099" y="1681650"/>
            <a:ext cx="2200500" cy="39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UI Screenshots</a:t>
            </a:r>
            <a:endParaRPr sz="2000"/>
          </a:p>
        </p:txBody>
      </p:sp>
      <p:sp>
        <p:nvSpPr>
          <p:cNvPr id="559" name="Google Shape;559;p29"/>
          <p:cNvSpPr txBox="1"/>
          <p:nvPr>
            <p:ph idx="15" type="subTitle"/>
          </p:nvPr>
        </p:nvSpPr>
        <p:spPr>
          <a:xfrm>
            <a:off x="4936099" y="3503150"/>
            <a:ext cx="2200500" cy="39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Future Enhancement</a:t>
            </a:r>
            <a:endParaRPr sz="2000"/>
          </a:p>
        </p:txBody>
      </p:sp>
      <p:sp>
        <p:nvSpPr>
          <p:cNvPr id="560" name="Google Shape;560;p29">
            <a:hlinkClick action="ppaction://hlinkshowjump?jump=previousslide"/>
          </p:cNvPr>
          <p:cNvSpPr/>
          <p:nvPr/>
        </p:nvSpPr>
        <p:spPr>
          <a:xfrm flipH="1" rot="-5400000">
            <a:off x="382284" y="267436"/>
            <a:ext cx="165492" cy="189129"/>
          </a:xfrm>
          <a:custGeom>
            <a:rect b="b" l="l" r="r" t="t"/>
            <a:pathLst>
              <a:path extrusionOk="0" h="9915" w="8677">
                <a:moveTo>
                  <a:pt x="4318" y="1"/>
                </a:moveTo>
                <a:lnTo>
                  <a:pt x="1" y="4878"/>
                </a:lnTo>
                <a:lnTo>
                  <a:pt x="2399" y="4878"/>
                </a:lnTo>
                <a:lnTo>
                  <a:pt x="2399" y="9914"/>
                </a:lnTo>
                <a:lnTo>
                  <a:pt x="6278" y="9914"/>
                </a:lnTo>
                <a:lnTo>
                  <a:pt x="6278" y="4878"/>
                </a:lnTo>
                <a:lnTo>
                  <a:pt x="8677" y="4878"/>
                </a:lnTo>
                <a:lnTo>
                  <a:pt x="431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1" name="Google Shape;561;p29">
            <a:hlinkClick action="ppaction://hlinkshowjump?jump=nextslide"/>
          </p:cNvPr>
          <p:cNvSpPr/>
          <p:nvPr/>
        </p:nvSpPr>
        <p:spPr>
          <a:xfrm flipH="1" rot="5400000">
            <a:off x="8611124" y="267436"/>
            <a:ext cx="165492" cy="189129"/>
          </a:xfrm>
          <a:custGeom>
            <a:rect b="b" l="l" r="r" t="t"/>
            <a:pathLst>
              <a:path extrusionOk="0" h="9915" w="8677">
                <a:moveTo>
                  <a:pt x="4318" y="1"/>
                </a:moveTo>
                <a:lnTo>
                  <a:pt x="1" y="4878"/>
                </a:lnTo>
                <a:lnTo>
                  <a:pt x="2399" y="4878"/>
                </a:lnTo>
                <a:lnTo>
                  <a:pt x="2399" y="9914"/>
                </a:lnTo>
                <a:lnTo>
                  <a:pt x="6278" y="9914"/>
                </a:lnTo>
                <a:lnTo>
                  <a:pt x="6278" y="4878"/>
                </a:lnTo>
                <a:lnTo>
                  <a:pt x="8677" y="4878"/>
                </a:lnTo>
                <a:lnTo>
                  <a:pt x="431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62" name="Google Shape;562;p29"/>
          <p:cNvGrpSpPr/>
          <p:nvPr/>
        </p:nvGrpSpPr>
        <p:grpSpPr>
          <a:xfrm>
            <a:off x="6998134" y="2023941"/>
            <a:ext cx="1717035" cy="3216295"/>
            <a:chOff x="6784985" y="1617319"/>
            <a:chExt cx="1929903" cy="3622769"/>
          </a:xfrm>
        </p:grpSpPr>
        <p:sp>
          <p:nvSpPr>
            <p:cNvPr id="563" name="Google Shape;563;p29"/>
            <p:cNvSpPr/>
            <p:nvPr/>
          </p:nvSpPr>
          <p:spPr>
            <a:xfrm>
              <a:off x="6934236" y="1792036"/>
              <a:ext cx="1780652" cy="1453388"/>
            </a:xfrm>
            <a:custGeom>
              <a:rect b="b" l="l" r="r" t="t"/>
              <a:pathLst>
                <a:path extrusionOk="0" h="59983" w="53293">
                  <a:moveTo>
                    <a:pt x="2267" y="1"/>
                  </a:moveTo>
                  <a:cubicBezTo>
                    <a:pt x="1000" y="1"/>
                    <a:pt x="0" y="1041"/>
                    <a:pt x="0" y="2308"/>
                  </a:cubicBezTo>
                  <a:lnTo>
                    <a:pt x="0" y="57676"/>
                  </a:lnTo>
                  <a:cubicBezTo>
                    <a:pt x="0" y="58946"/>
                    <a:pt x="1000" y="59983"/>
                    <a:pt x="2267" y="59983"/>
                  </a:cubicBezTo>
                  <a:lnTo>
                    <a:pt x="50985" y="59983"/>
                  </a:lnTo>
                  <a:cubicBezTo>
                    <a:pt x="52253" y="59983"/>
                    <a:pt x="53292" y="58946"/>
                    <a:pt x="53292" y="57676"/>
                  </a:cubicBezTo>
                  <a:lnTo>
                    <a:pt x="53292" y="2308"/>
                  </a:lnTo>
                  <a:cubicBezTo>
                    <a:pt x="53292" y="1041"/>
                    <a:pt x="52253" y="1"/>
                    <a:pt x="509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64" name="Google Shape;564;p29"/>
            <p:cNvGrpSpPr/>
            <p:nvPr/>
          </p:nvGrpSpPr>
          <p:grpSpPr>
            <a:xfrm>
              <a:off x="7143630" y="1676374"/>
              <a:ext cx="1539926" cy="1847528"/>
              <a:chOff x="7595740" y="2102655"/>
              <a:chExt cx="1265138" cy="1517851"/>
            </a:xfrm>
          </p:grpSpPr>
          <p:sp>
            <p:nvSpPr>
              <p:cNvPr id="565" name="Google Shape;565;p29"/>
              <p:cNvSpPr/>
              <p:nvPr/>
            </p:nvSpPr>
            <p:spPr>
              <a:xfrm>
                <a:off x="7675364" y="2163497"/>
                <a:ext cx="1077935" cy="1077935"/>
              </a:xfrm>
              <a:custGeom>
                <a:rect b="b" l="l" r="r" t="t"/>
                <a:pathLst>
                  <a:path extrusionOk="0" h="55485" w="55485">
                    <a:moveTo>
                      <a:pt x="27743" y="0"/>
                    </a:moveTo>
                    <a:cubicBezTo>
                      <a:pt x="12434" y="0"/>
                      <a:pt x="0" y="12431"/>
                      <a:pt x="0" y="27742"/>
                    </a:cubicBezTo>
                    <a:cubicBezTo>
                      <a:pt x="0" y="43051"/>
                      <a:pt x="12434" y="55485"/>
                      <a:pt x="27743" y="55485"/>
                    </a:cubicBezTo>
                    <a:cubicBezTo>
                      <a:pt x="43054" y="55485"/>
                      <a:pt x="55485" y="43051"/>
                      <a:pt x="55485" y="27742"/>
                    </a:cubicBezTo>
                    <a:cubicBezTo>
                      <a:pt x="55485" y="12431"/>
                      <a:pt x="43054" y="0"/>
                      <a:pt x="2774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6" name="Google Shape;566;p29"/>
              <p:cNvSpPr/>
              <p:nvPr/>
            </p:nvSpPr>
            <p:spPr>
              <a:xfrm>
                <a:off x="8214321" y="2613108"/>
                <a:ext cx="538977" cy="487727"/>
              </a:xfrm>
              <a:custGeom>
                <a:rect b="b" l="l" r="r" t="t"/>
                <a:pathLst>
                  <a:path extrusionOk="0" h="25105" w="27743">
                    <a:moveTo>
                      <a:pt x="27343" y="1"/>
                    </a:moveTo>
                    <a:lnTo>
                      <a:pt x="1" y="4599"/>
                    </a:lnTo>
                    <a:lnTo>
                      <a:pt x="18670" y="25105"/>
                    </a:lnTo>
                    <a:cubicBezTo>
                      <a:pt x="24225" y="20030"/>
                      <a:pt x="27743" y="12713"/>
                      <a:pt x="27743" y="4599"/>
                    </a:cubicBezTo>
                    <a:cubicBezTo>
                      <a:pt x="27743" y="3039"/>
                      <a:pt x="27583" y="1481"/>
                      <a:pt x="2734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7" name="Google Shape;567;p29"/>
              <p:cNvSpPr/>
              <p:nvPr/>
            </p:nvSpPr>
            <p:spPr>
              <a:xfrm>
                <a:off x="7822177" y="2702455"/>
                <a:ext cx="754875" cy="538977"/>
              </a:xfrm>
              <a:custGeom>
                <a:rect b="b" l="l" r="r" t="t"/>
                <a:pathLst>
                  <a:path extrusionOk="0" h="27743" w="38856">
                    <a:moveTo>
                      <a:pt x="20186" y="0"/>
                    </a:moveTo>
                    <a:lnTo>
                      <a:pt x="0" y="18987"/>
                    </a:lnTo>
                    <a:cubicBezTo>
                      <a:pt x="5037" y="24343"/>
                      <a:pt x="12232" y="27743"/>
                      <a:pt x="20186" y="27743"/>
                    </a:cubicBezTo>
                    <a:cubicBezTo>
                      <a:pt x="27381" y="27743"/>
                      <a:pt x="33898" y="24983"/>
                      <a:pt x="38855" y="20506"/>
                    </a:cubicBezTo>
                    <a:lnTo>
                      <a:pt x="2018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8" name="Google Shape;568;p29"/>
              <p:cNvSpPr/>
              <p:nvPr/>
            </p:nvSpPr>
            <p:spPr>
              <a:xfrm>
                <a:off x="8214321" y="2263646"/>
                <a:ext cx="531226" cy="438828"/>
              </a:xfrm>
              <a:custGeom>
                <a:rect b="b" l="l" r="r" t="t"/>
                <a:pathLst>
                  <a:path extrusionOk="0" h="22588" w="27344">
                    <a:moveTo>
                      <a:pt x="16070" y="0"/>
                    </a:moveTo>
                    <a:lnTo>
                      <a:pt x="1" y="22587"/>
                    </a:lnTo>
                    <a:lnTo>
                      <a:pt x="1" y="22587"/>
                    </a:lnTo>
                    <a:lnTo>
                      <a:pt x="27343" y="17989"/>
                    </a:lnTo>
                    <a:cubicBezTo>
                      <a:pt x="26106" y="10554"/>
                      <a:pt x="21948" y="4158"/>
                      <a:pt x="1607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9" name="Google Shape;569;p29"/>
              <p:cNvSpPr/>
              <p:nvPr/>
            </p:nvSpPr>
            <p:spPr>
              <a:xfrm>
                <a:off x="7595740" y="2102655"/>
                <a:ext cx="1265138" cy="1517851"/>
              </a:xfrm>
              <a:custGeom>
                <a:rect b="b" l="l" r="r" t="t"/>
                <a:pathLst>
                  <a:path extrusionOk="0" h="78129" w="65121">
                    <a:moveTo>
                      <a:pt x="32248" y="3724"/>
                    </a:moveTo>
                    <a:cubicBezTo>
                      <a:pt x="34046" y="3724"/>
                      <a:pt x="35870" y="3909"/>
                      <a:pt x="37698" y="4294"/>
                    </a:cubicBezTo>
                    <a:cubicBezTo>
                      <a:pt x="51929" y="7293"/>
                      <a:pt x="61044" y="21243"/>
                      <a:pt x="58044" y="35474"/>
                    </a:cubicBezTo>
                    <a:cubicBezTo>
                      <a:pt x="55432" y="47876"/>
                      <a:pt x="44499" y="56393"/>
                      <a:pt x="32312" y="56393"/>
                    </a:cubicBezTo>
                    <a:cubicBezTo>
                      <a:pt x="30516" y="56393"/>
                      <a:pt x="28692" y="56207"/>
                      <a:pt x="26864" y="55822"/>
                    </a:cubicBezTo>
                    <a:cubicBezTo>
                      <a:pt x="12633" y="52823"/>
                      <a:pt x="3519" y="38873"/>
                      <a:pt x="6518" y="24642"/>
                    </a:cubicBezTo>
                    <a:cubicBezTo>
                      <a:pt x="9096" y="12240"/>
                      <a:pt x="20054" y="3724"/>
                      <a:pt x="32248" y="3724"/>
                    </a:cubicBezTo>
                    <a:close/>
                    <a:moveTo>
                      <a:pt x="32201" y="1"/>
                    </a:moveTo>
                    <a:cubicBezTo>
                      <a:pt x="18289" y="1"/>
                      <a:pt x="5835" y="9713"/>
                      <a:pt x="2841" y="23881"/>
                    </a:cubicBezTo>
                    <a:cubicBezTo>
                      <a:pt x="1" y="37393"/>
                      <a:pt x="6758" y="50744"/>
                      <a:pt x="18469" y="56782"/>
                    </a:cubicBezTo>
                    <a:lnTo>
                      <a:pt x="19470" y="61217"/>
                    </a:lnTo>
                    <a:cubicBezTo>
                      <a:pt x="19550" y="61537"/>
                      <a:pt x="19828" y="61819"/>
                      <a:pt x="20148" y="61857"/>
                    </a:cubicBezTo>
                    <a:lnTo>
                      <a:pt x="21747" y="62218"/>
                    </a:lnTo>
                    <a:lnTo>
                      <a:pt x="18709" y="76609"/>
                    </a:lnTo>
                    <a:lnTo>
                      <a:pt x="25904" y="78128"/>
                    </a:lnTo>
                    <a:lnTo>
                      <a:pt x="28942" y="63737"/>
                    </a:lnTo>
                    <a:lnTo>
                      <a:pt x="30541" y="64057"/>
                    </a:lnTo>
                    <a:cubicBezTo>
                      <a:pt x="30606" y="64073"/>
                      <a:pt x="30673" y="64081"/>
                      <a:pt x="30740" y="64081"/>
                    </a:cubicBezTo>
                    <a:cubicBezTo>
                      <a:pt x="31001" y="64081"/>
                      <a:pt x="31263" y="63959"/>
                      <a:pt x="31421" y="63737"/>
                    </a:cubicBezTo>
                    <a:lnTo>
                      <a:pt x="34139" y="60060"/>
                    </a:lnTo>
                    <a:cubicBezTo>
                      <a:pt x="47292" y="59260"/>
                      <a:pt x="58843" y="49785"/>
                      <a:pt x="61683" y="36235"/>
                    </a:cubicBezTo>
                    <a:cubicBezTo>
                      <a:pt x="65121" y="20005"/>
                      <a:pt x="54686" y="4054"/>
                      <a:pt x="38456" y="658"/>
                    </a:cubicBezTo>
                    <a:cubicBezTo>
                      <a:pt x="36357" y="214"/>
                      <a:pt x="34263" y="1"/>
                      <a:pt x="3220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70" name="Google Shape;570;p29"/>
            <p:cNvSpPr/>
            <p:nvPr/>
          </p:nvSpPr>
          <p:spPr>
            <a:xfrm>
              <a:off x="7259494" y="3969450"/>
              <a:ext cx="182674" cy="338537"/>
            </a:xfrm>
            <a:custGeom>
              <a:rect b="b" l="l" r="r" t="t"/>
              <a:pathLst>
                <a:path extrusionOk="0" h="16516" w="8912">
                  <a:moveTo>
                    <a:pt x="4916" y="1"/>
                  </a:moveTo>
                  <a:cubicBezTo>
                    <a:pt x="4916" y="1"/>
                    <a:pt x="320" y="7436"/>
                    <a:pt x="161" y="9237"/>
                  </a:cubicBezTo>
                  <a:cubicBezTo>
                    <a:pt x="1" y="10995"/>
                    <a:pt x="1680" y="16352"/>
                    <a:pt x="2677" y="16512"/>
                  </a:cubicBezTo>
                  <a:cubicBezTo>
                    <a:pt x="2690" y="16514"/>
                    <a:pt x="2704" y="16515"/>
                    <a:pt x="2718" y="16515"/>
                  </a:cubicBezTo>
                  <a:cubicBezTo>
                    <a:pt x="3776" y="16515"/>
                    <a:pt x="8911" y="10730"/>
                    <a:pt x="8753" y="8837"/>
                  </a:cubicBezTo>
                  <a:cubicBezTo>
                    <a:pt x="8594" y="6876"/>
                    <a:pt x="7676" y="3480"/>
                    <a:pt x="6956" y="2239"/>
                  </a:cubicBezTo>
                  <a:cubicBezTo>
                    <a:pt x="6237" y="1040"/>
                    <a:pt x="4916" y="1"/>
                    <a:pt x="4916" y="1"/>
                  </a:cubicBezTo>
                  <a:close/>
                </a:path>
              </a:pathLst>
            </a:custGeom>
            <a:solidFill>
              <a:srgbClr val="FFAB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29"/>
            <p:cNvSpPr/>
            <p:nvPr/>
          </p:nvSpPr>
          <p:spPr>
            <a:xfrm>
              <a:off x="7184278" y="3649902"/>
              <a:ext cx="271264" cy="444365"/>
            </a:xfrm>
            <a:custGeom>
              <a:rect b="b" l="l" r="r" t="t"/>
              <a:pathLst>
                <a:path extrusionOk="0" h="21679" w="13234">
                  <a:moveTo>
                    <a:pt x="10394" y="1"/>
                  </a:moveTo>
                  <a:cubicBezTo>
                    <a:pt x="10394" y="1"/>
                    <a:pt x="640" y="11993"/>
                    <a:pt x="321" y="13154"/>
                  </a:cubicBezTo>
                  <a:cubicBezTo>
                    <a:pt x="1" y="14273"/>
                    <a:pt x="1040" y="20509"/>
                    <a:pt x="3640" y="21587"/>
                  </a:cubicBezTo>
                  <a:cubicBezTo>
                    <a:pt x="3795" y="21649"/>
                    <a:pt x="3964" y="21678"/>
                    <a:pt x="4144" y="21678"/>
                  </a:cubicBezTo>
                  <a:cubicBezTo>
                    <a:pt x="6987" y="21678"/>
                    <a:pt x="12727" y="14367"/>
                    <a:pt x="12953" y="12073"/>
                  </a:cubicBezTo>
                  <a:cubicBezTo>
                    <a:pt x="13234" y="9636"/>
                    <a:pt x="12473" y="5197"/>
                    <a:pt x="12153" y="4040"/>
                  </a:cubicBezTo>
                  <a:cubicBezTo>
                    <a:pt x="11833" y="2920"/>
                    <a:pt x="10394" y="1"/>
                    <a:pt x="10394" y="1"/>
                  </a:cubicBezTo>
                  <a:close/>
                </a:path>
              </a:pathLst>
            </a:custGeom>
            <a:solidFill>
              <a:srgbClr val="FFAB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29"/>
            <p:cNvSpPr/>
            <p:nvPr/>
          </p:nvSpPr>
          <p:spPr>
            <a:xfrm>
              <a:off x="7371950" y="3412075"/>
              <a:ext cx="638292" cy="693430"/>
            </a:xfrm>
            <a:custGeom>
              <a:rect b="b" l="l" r="r" t="t"/>
              <a:pathLst>
                <a:path extrusionOk="0" h="33830" w="31140">
                  <a:moveTo>
                    <a:pt x="13265" y="1"/>
                  </a:moveTo>
                  <a:cubicBezTo>
                    <a:pt x="12732" y="1"/>
                    <a:pt x="12232" y="31"/>
                    <a:pt x="11791" y="91"/>
                  </a:cubicBezTo>
                  <a:cubicBezTo>
                    <a:pt x="9393" y="411"/>
                    <a:pt x="2159" y="3769"/>
                    <a:pt x="1078" y="4728"/>
                  </a:cubicBezTo>
                  <a:cubicBezTo>
                    <a:pt x="1" y="5729"/>
                    <a:pt x="320" y="11565"/>
                    <a:pt x="320" y="11565"/>
                  </a:cubicBezTo>
                  <a:cubicBezTo>
                    <a:pt x="320" y="11565"/>
                    <a:pt x="640" y="16720"/>
                    <a:pt x="2597" y="19320"/>
                  </a:cubicBezTo>
                  <a:cubicBezTo>
                    <a:pt x="4558" y="21917"/>
                    <a:pt x="9073" y="25716"/>
                    <a:pt x="9073" y="25716"/>
                  </a:cubicBezTo>
                  <a:lnTo>
                    <a:pt x="30301" y="33830"/>
                  </a:lnTo>
                  <a:cubicBezTo>
                    <a:pt x="30301" y="33830"/>
                    <a:pt x="31139" y="28435"/>
                    <a:pt x="30941" y="26995"/>
                  </a:cubicBezTo>
                  <a:cubicBezTo>
                    <a:pt x="30701" y="25595"/>
                    <a:pt x="21865" y="3331"/>
                    <a:pt x="20026" y="1812"/>
                  </a:cubicBezTo>
                  <a:cubicBezTo>
                    <a:pt x="18531" y="576"/>
                    <a:pt x="15583" y="1"/>
                    <a:pt x="13265" y="1"/>
                  </a:cubicBezTo>
                  <a:close/>
                </a:path>
              </a:pathLst>
            </a:custGeom>
            <a:solidFill>
              <a:srgbClr val="FFB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29"/>
            <p:cNvSpPr/>
            <p:nvPr/>
          </p:nvSpPr>
          <p:spPr>
            <a:xfrm>
              <a:off x="7434454" y="3608928"/>
              <a:ext cx="73771" cy="190975"/>
            </a:xfrm>
            <a:custGeom>
              <a:rect b="b" l="l" r="r" t="t"/>
              <a:pathLst>
                <a:path extrusionOk="0" h="9317" w="3599">
                  <a:moveTo>
                    <a:pt x="2319" y="1"/>
                  </a:moveTo>
                  <a:cubicBezTo>
                    <a:pt x="1040" y="282"/>
                    <a:pt x="0" y="1961"/>
                    <a:pt x="0" y="1961"/>
                  </a:cubicBezTo>
                  <a:cubicBezTo>
                    <a:pt x="0" y="1961"/>
                    <a:pt x="269" y="6442"/>
                    <a:pt x="1913" y="9176"/>
                  </a:cubicBezTo>
                  <a:lnTo>
                    <a:pt x="1913" y="9176"/>
                  </a:lnTo>
                  <a:cubicBezTo>
                    <a:pt x="1883" y="9124"/>
                    <a:pt x="1861" y="9080"/>
                    <a:pt x="1839" y="9035"/>
                  </a:cubicBezTo>
                  <a:cubicBezTo>
                    <a:pt x="2197" y="7957"/>
                    <a:pt x="3237" y="4919"/>
                    <a:pt x="3598" y="3081"/>
                  </a:cubicBezTo>
                  <a:cubicBezTo>
                    <a:pt x="3198" y="1562"/>
                    <a:pt x="2677" y="1"/>
                    <a:pt x="2357" y="1"/>
                  </a:cubicBezTo>
                  <a:close/>
                  <a:moveTo>
                    <a:pt x="1913" y="9176"/>
                  </a:moveTo>
                  <a:lnTo>
                    <a:pt x="1913" y="9176"/>
                  </a:lnTo>
                  <a:cubicBezTo>
                    <a:pt x="1936" y="9217"/>
                    <a:pt x="1964" y="9263"/>
                    <a:pt x="1999" y="9317"/>
                  </a:cubicBezTo>
                  <a:cubicBezTo>
                    <a:pt x="1970" y="9270"/>
                    <a:pt x="1941" y="9224"/>
                    <a:pt x="1913" y="9176"/>
                  </a:cubicBezTo>
                  <a:close/>
                </a:path>
              </a:pathLst>
            </a:custGeom>
            <a:solidFill>
              <a:srgbClr val="FFD4C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29"/>
            <p:cNvSpPr/>
            <p:nvPr/>
          </p:nvSpPr>
          <p:spPr>
            <a:xfrm>
              <a:off x="7416203" y="3411993"/>
              <a:ext cx="240067" cy="428029"/>
            </a:xfrm>
            <a:custGeom>
              <a:rect b="b" l="l" r="r" t="t"/>
              <a:pathLst>
                <a:path extrusionOk="0" h="20882" w="11712">
                  <a:moveTo>
                    <a:pt x="11066" y="0"/>
                  </a:moveTo>
                  <a:cubicBezTo>
                    <a:pt x="10556" y="0"/>
                    <a:pt x="10074" y="36"/>
                    <a:pt x="9632" y="95"/>
                  </a:cubicBezTo>
                  <a:cubicBezTo>
                    <a:pt x="8673" y="217"/>
                    <a:pt x="6914" y="856"/>
                    <a:pt x="5117" y="1614"/>
                  </a:cubicBezTo>
                  <a:cubicBezTo>
                    <a:pt x="4915" y="1934"/>
                    <a:pt x="4676" y="2295"/>
                    <a:pt x="4436" y="2695"/>
                  </a:cubicBezTo>
                  <a:cubicBezTo>
                    <a:pt x="2878" y="5292"/>
                    <a:pt x="2239" y="10328"/>
                    <a:pt x="1797" y="12567"/>
                  </a:cubicBezTo>
                  <a:cubicBezTo>
                    <a:pt x="1439" y="14447"/>
                    <a:pt x="358" y="17565"/>
                    <a:pt x="0" y="18643"/>
                  </a:cubicBezTo>
                  <a:cubicBezTo>
                    <a:pt x="118" y="18883"/>
                    <a:pt x="278" y="19123"/>
                    <a:pt x="438" y="19324"/>
                  </a:cubicBezTo>
                  <a:cubicBezTo>
                    <a:pt x="800" y="19804"/>
                    <a:pt x="1238" y="20322"/>
                    <a:pt x="1717" y="20882"/>
                  </a:cubicBezTo>
                  <a:cubicBezTo>
                    <a:pt x="2638" y="20204"/>
                    <a:pt x="3236" y="19244"/>
                    <a:pt x="4477" y="17924"/>
                  </a:cubicBezTo>
                  <a:cubicBezTo>
                    <a:pt x="5795" y="16565"/>
                    <a:pt x="8113" y="13248"/>
                    <a:pt x="9313" y="10568"/>
                  </a:cubicBezTo>
                  <a:cubicBezTo>
                    <a:pt x="10512" y="7930"/>
                    <a:pt x="11631" y="2973"/>
                    <a:pt x="11673" y="856"/>
                  </a:cubicBezTo>
                  <a:cubicBezTo>
                    <a:pt x="11711" y="536"/>
                    <a:pt x="11673" y="255"/>
                    <a:pt x="11631" y="15"/>
                  </a:cubicBezTo>
                  <a:cubicBezTo>
                    <a:pt x="11440" y="5"/>
                    <a:pt x="11251" y="0"/>
                    <a:pt x="11066" y="0"/>
                  </a:cubicBezTo>
                  <a:close/>
                </a:path>
              </a:pathLst>
            </a:custGeom>
            <a:solidFill>
              <a:srgbClr val="FFAB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29"/>
            <p:cNvSpPr/>
            <p:nvPr/>
          </p:nvSpPr>
          <p:spPr>
            <a:xfrm>
              <a:off x="7628369" y="3441796"/>
              <a:ext cx="174598" cy="618676"/>
            </a:xfrm>
            <a:custGeom>
              <a:rect b="b" l="l" r="r" t="t"/>
              <a:pathLst>
                <a:path extrusionOk="0" h="30183" w="8518">
                  <a:moveTo>
                    <a:pt x="6957" y="0"/>
                  </a:moveTo>
                  <a:cubicBezTo>
                    <a:pt x="6998" y="122"/>
                    <a:pt x="7036" y="320"/>
                    <a:pt x="7078" y="480"/>
                  </a:cubicBezTo>
                  <a:cubicBezTo>
                    <a:pt x="7276" y="1679"/>
                    <a:pt x="7276" y="6438"/>
                    <a:pt x="6518" y="8676"/>
                  </a:cubicBezTo>
                  <a:cubicBezTo>
                    <a:pt x="5757" y="10953"/>
                    <a:pt x="3839" y="16789"/>
                    <a:pt x="3161" y="18628"/>
                  </a:cubicBezTo>
                  <a:cubicBezTo>
                    <a:pt x="2799" y="19668"/>
                    <a:pt x="2041" y="22987"/>
                    <a:pt x="1242" y="26064"/>
                  </a:cubicBezTo>
                  <a:cubicBezTo>
                    <a:pt x="842" y="27624"/>
                    <a:pt x="401" y="29102"/>
                    <a:pt x="1" y="30183"/>
                  </a:cubicBezTo>
                  <a:cubicBezTo>
                    <a:pt x="641" y="29341"/>
                    <a:pt x="1482" y="28062"/>
                    <a:pt x="2281" y="26463"/>
                  </a:cubicBezTo>
                  <a:cubicBezTo>
                    <a:pt x="3081" y="24944"/>
                    <a:pt x="3839" y="23147"/>
                    <a:pt x="4360" y="21187"/>
                  </a:cubicBezTo>
                  <a:cubicBezTo>
                    <a:pt x="5917" y="15430"/>
                    <a:pt x="7916" y="9034"/>
                    <a:pt x="8156" y="6358"/>
                  </a:cubicBezTo>
                  <a:cubicBezTo>
                    <a:pt x="8316" y="4637"/>
                    <a:pt x="8517" y="3000"/>
                    <a:pt x="8396" y="1679"/>
                  </a:cubicBezTo>
                  <a:cubicBezTo>
                    <a:pt x="8037" y="1001"/>
                    <a:pt x="7718" y="560"/>
                    <a:pt x="7516" y="362"/>
                  </a:cubicBezTo>
                  <a:cubicBezTo>
                    <a:pt x="7318" y="240"/>
                    <a:pt x="7158" y="122"/>
                    <a:pt x="6957" y="0"/>
                  </a:cubicBezTo>
                  <a:close/>
                </a:path>
              </a:pathLst>
            </a:custGeom>
            <a:solidFill>
              <a:srgbClr val="FFAB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29"/>
            <p:cNvSpPr/>
            <p:nvPr/>
          </p:nvSpPr>
          <p:spPr>
            <a:xfrm>
              <a:off x="7090885" y="3352536"/>
              <a:ext cx="930832" cy="1887553"/>
            </a:xfrm>
            <a:custGeom>
              <a:rect b="b" l="l" r="r" t="t"/>
              <a:pathLst>
                <a:path extrusionOk="0" h="90141" w="45412">
                  <a:moveTo>
                    <a:pt x="29356" y="0"/>
                  </a:moveTo>
                  <a:cubicBezTo>
                    <a:pt x="28872" y="0"/>
                    <a:pt x="28362" y="40"/>
                    <a:pt x="27865" y="79"/>
                  </a:cubicBezTo>
                  <a:cubicBezTo>
                    <a:pt x="26384" y="198"/>
                    <a:pt x="25066" y="1359"/>
                    <a:pt x="25066" y="1359"/>
                  </a:cubicBezTo>
                  <a:cubicBezTo>
                    <a:pt x="25066" y="1359"/>
                    <a:pt x="22147" y="4595"/>
                    <a:pt x="20947" y="6875"/>
                  </a:cubicBezTo>
                  <a:cubicBezTo>
                    <a:pt x="19790" y="9152"/>
                    <a:pt x="18149" y="15308"/>
                    <a:pt x="17711" y="17067"/>
                  </a:cubicBezTo>
                  <a:cubicBezTo>
                    <a:pt x="17270" y="18788"/>
                    <a:pt x="15990" y="22225"/>
                    <a:pt x="14471" y="25062"/>
                  </a:cubicBezTo>
                  <a:cubicBezTo>
                    <a:pt x="12952" y="27860"/>
                    <a:pt x="6918" y="35097"/>
                    <a:pt x="4078" y="41292"/>
                  </a:cubicBezTo>
                  <a:cubicBezTo>
                    <a:pt x="1280" y="47448"/>
                    <a:pt x="1" y="54045"/>
                    <a:pt x="202" y="58561"/>
                  </a:cubicBezTo>
                  <a:cubicBezTo>
                    <a:pt x="320" y="61480"/>
                    <a:pt x="1162" y="64877"/>
                    <a:pt x="1760" y="66997"/>
                  </a:cubicBezTo>
                  <a:cubicBezTo>
                    <a:pt x="1721" y="67157"/>
                    <a:pt x="1721" y="67317"/>
                    <a:pt x="1721" y="67435"/>
                  </a:cubicBezTo>
                  <a:cubicBezTo>
                    <a:pt x="1600" y="69834"/>
                    <a:pt x="1600" y="71672"/>
                    <a:pt x="2041" y="73191"/>
                  </a:cubicBezTo>
                  <a:cubicBezTo>
                    <a:pt x="2479" y="74672"/>
                    <a:pt x="3000" y="79427"/>
                    <a:pt x="3000" y="81708"/>
                  </a:cubicBezTo>
                  <a:cubicBezTo>
                    <a:pt x="3000" y="83985"/>
                    <a:pt x="1481" y="89383"/>
                    <a:pt x="1481" y="89383"/>
                  </a:cubicBezTo>
                  <a:lnTo>
                    <a:pt x="28862" y="90141"/>
                  </a:lnTo>
                  <a:cubicBezTo>
                    <a:pt x="28862" y="90141"/>
                    <a:pt x="28862" y="85945"/>
                    <a:pt x="28984" y="83866"/>
                  </a:cubicBezTo>
                  <a:cubicBezTo>
                    <a:pt x="29064" y="81826"/>
                    <a:pt x="31782" y="71672"/>
                    <a:pt x="33499" y="68196"/>
                  </a:cubicBezTo>
                  <a:cubicBezTo>
                    <a:pt x="35220" y="64758"/>
                    <a:pt x="38696" y="58801"/>
                    <a:pt x="39575" y="53486"/>
                  </a:cubicBezTo>
                  <a:cubicBezTo>
                    <a:pt x="40417" y="48209"/>
                    <a:pt x="43455" y="43092"/>
                    <a:pt x="44414" y="40614"/>
                  </a:cubicBezTo>
                  <a:cubicBezTo>
                    <a:pt x="45412" y="38135"/>
                    <a:pt x="44974" y="36095"/>
                    <a:pt x="43774" y="34016"/>
                  </a:cubicBezTo>
                  <a:cubicBezTo>
                    <a:pt x="42614" y="32018"/>
                    <a:pt x="33579" y="27540"/>
                    <a:pt x="28223" y="27422"/>
                  </a:cubicBezTo>
                  <a:cubicBezTo>
                    <a:pt x="28744" y="25423"/>
                    <a:pt x="29144" y="23703"/>
                    <a:pt x="29384" y="22983"/>
                  </a:cubicBezTo>
                  <a:cubicBezTo>
                    <a:pt x="30062" y="21144"/>
                    <a:pt x="31980" y="15308"/>
                    <a:pt x="32741" y="13031"/>
                  </a:cubicBezTo>
                  <a:cubicBezTo>
                    <a:pt x="33499" y="10793"/>
                    <a:pt x="33499" y="6034"/>
                    <a:pt x="33301" y="4835"/>
                  </a:cubicBezTo>
                  <a:cubicBezTo>
                    <a:pt x="33061" y="3636"/>
                    <a:pt x="32540" y="2798"/>
                    <a:pt x="32540" y="2798"/>
                  </a:cubicBezTo>
                  <a:cubicBezTo>
                    <a:pt x="32540" y="2798"/>
                    <a:pt x="32300" y="1797"/>
                    <a:pt x="31660" y="837"/>
                  </a:cubicBezTo>
                  <a:cubicBezTo>
                    <a:pt x="31230" y="166"/>
                    <a:pt x="30349" y="0"/>
                    <a:pt x="29356" y="0"/>
                  </a:cubicBezTo>
                  <a:close/>
                </a:path>
              </a:pathLst>
            </a:custGeom>
            <a:solidFill>
              <a:srgbClr val="FFB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29"/>
            <p:cNvSpPr/>
            <p:nvPr/>
          </p:nvSpPr>
          <p:spPr>
            <a:xfrm>
              <a:off x="7560401" y="3352511"/>
              <a:ext cx="198313" cy="211411"/>
            </a:xfrm>
            <a:custGeom>
              <a:rect b="b" l="l" r="r" t="t"/>
              <a:pathLst>
                <a:path extrusionOk="0" h="10314" w="9675">
                  <a:moveTo>
                    <a:pt x="6397" y="1"/>
                  </a:moveTo>
                  <a:cubicBezTo>
                    <a:pt x="5955" y="1"/>
                    <a:pt x="5476" y="39"/>
                    <a:pt x="4996" y="80"/>
                  </a:cubicBezTo>
                  <a:lnTo>
                    <a:pt x="4958" y="80"/>
                  </a:lnTo>
                  <a:cubicBezTo>
                    <a:pt x="3477" y="199"/>
                    <a:pt x="2159" y="1360"/>
                    <a:pt x="2159" y="1360"/>
                  </a:cubicBezTo>
                  <a:cubicBezTo>
                    <a:pt x="2159" y="1360"/>
                    <a:pt x="1" y="7954"/>
                    <a:pt x="1" y="8395"/>
                  </a:cubicBezTo>
                  <a:cubicBezTo>
                    <a:pt x="1" y="8833"/>
                    <a:pt x="2319" y="9914"/>
                    <a:pt x="4356" y="10192"/>
                  </a:cubicBezTo>
                  <a:cubicBezTo>
                    <a:pt x="4958" y="10314"/>
                    <a:pt x="5517" y="10314"/>
                    <a:pt x="6035" y="10314"/>
                  </a:cubicBezTo>
                  <a:cubicBezTo>
                    <a:pt x="7276" y="10314"/>
                    <a:pt x="8194" y="10112"/>
                    <a:pt x="8315" y="9914"/>
                  </a:cubicBezTo>
                  <a:cubicBezTo>
                    <a:pt x="8475" y="9633"/>
                    <a:pt x="9675" y="4276"/>
                    <a:pt x="9633" y="2799"/>
                  </a:cubicBezTo>
                  <a:cubicBezTo>
                    <a:pt x="9633" y="2799"/>
                    <a:pt x="9553" y="2517"/>
                    <a:pt x="9435" y="2159"/>
                  </a:cubicBezTo>
                  <a:cubicBezTo>
                    <a:pt x="9435" y="2118"/>
                    <a:pt x="9393" y="2079"/>
                    <a:pt x="9393" y="2038"/>
                  </a:cubicBezTo>
                  <a:cubicBezTo>
                    <a:pt x="9233" y="1679"/>
                    <a:pt x="9035" y="1280"/>
                    <a:pt x="8753" y="838"/>
                  </a:cubicBezTo>
                  <a:cubicBezTo>
                    <a:pt x="8555" y="519"/>
                    <a:pt x="8274" y="359"/>
                    <a:pt x="7916" y="199"/>
                  </a:cubicBezTo>
                  <a:cubicBezTo>
                    <a:pt x="7474" y="39"/>
                    <a:pt x="6956" y="1"/>
                    <a:pt x="6397" y="1"/>
                  </a:cubicBezTo>
                  <a:close/>
                </a:path>
              </a:pathLst>
            </a:custGeom>
            <a:solidFill>
              <a:srgbClr val="FFD4C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78" name="Google Shape;578;p29"/>
            <p:cNvGrpSpPr/>
            <p:nvPr/>
          </p:nvGrpSpPr>
          <p:grpSpPr>
            <a:xfrm>
              <a:off x="7014735" y="2916632"/>
              <a:ext cx="109219" cy="264626"/>
              <a:chOff x="2170975" y="2212525"/>
              <a:chExt cx="145200" cy="351850"/>
            </a:xfrm>
          </p:grpSpPr>
          <p:sp>
            <p:nvSpPr>
              <p:cNvPr id="579" name="Google Shape;579;p29"/>
              <p:cNvSpPr/>
              <p:nvPr/>
            </p:nvSpPr>
            <p:spPr>
              <a:xfrm>
                <a:off x="2170975" y="2212525"/>
                <a:ext cx="145200" cy="127900"/>
              </a:xfrm>
              <a:custGeom>
                <a:rect b="b" l="l" r="r" t="t"/>
                <a:pathLst>
                  <a:path extrusionOk="0" h="5116" w="5808">
                    <a:moveTo>
                      <a:pt x="0" y="1"/>
                    </a:moveTo>
                    <a:lnTo>
                      <a:pt x="0" y="5116"/>
                    </a:lnTo>
                    <a:lnTo>
                      <a:pt x="5808" y="5116"/>
                    </a:lnTo>
                    <a:lnTo>
                      <a:pt x="580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0" name="Google Shape;580;p29"/>
              <p:cNvSpPr/>
              <p:nvPr/>
            </p:nvSpPr>
            <p:spPr>
              <a:xfrm>
                <a:off x="2170975" y="2436525"/>
                <a:ext cx="145200" cy="127850"/>
              </a:xfrm>
              <a:custGeom>
                <a:rect b="b" l="l" r="r" t="t"/>
                <a:pathLst>
                  <a:path extrusionOk="0" h="5114" w="5808">
                    <a:moveTo>
                      <a:pt x="0" y="1"/>
                    </a:moveTo>
                    <a:lnTo>
                      <a:pt x="0" y="5113"/>
                    </a:lnTo>
                    <a:lnTo>
                      <a:pt x="5808" y="5113"/>
                    </a:lnTo>
                    <a:lnTo>
                      <a:pt x="580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1" name="Google Shape;581;p29"/>
            <p:cNvGrpSpPr/>
            <p:nvPr/>
          </p:nvGrpSpPr>
          <p:grpSpPr>
            <a:xfrm>
              <a:off x="6784985" y="1617319"/>
              <a:ext cx="338787" cy="338540"/>
              <a:chOff x="2461125" y="503925"/>
              <a:chExt cx="411000" cy="410700"/>
            </a:xfrm>
          </p:grpSpPr>
          <p:sp>
            <p:nvSpPr>
              <p:cNvPr id="582" name="Google Shape;582;p29"/>
              <p:cNvSpPr/>
              <p:nvPr/>
            </p:nvSpPr>
            <p:spPr>
              <a:xfrm>
                <a:off x="2461125" y="503925"/>
                <a:ext cx="411000" cy="4107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3" name="Google Shape;583;p29"/>
              <p:cNvSpPr/>
              <p:nvPr/>
            </p:nvSpPr>
            <p:spPr>
              <a:xfrm>
                <a:off x="2612149" y="580724"/>
                <a:ext cx="108823" cy="257254"/>
              </a:xfrm>
              <a:custGeom>
                <a:rect b="b" l="l" r="r" t="t"/>
                <a:pathLst>
                  <a:path extrusionOk="0" h="7358" w="3113">
                    <a:moveTo>
                      <a:pt x="1038" y="0"/>
                    </a:moveTo>
                    <a:lnTo>
                      <a:pt x="1038" y="1181"/>
                    </a:lnTo>
                    <a:cubicBezTo>
                      <a:pt x="426" y="1370"/>
                      <a:pt x="0" y="1936"/>
                      <a:pt x="0" y="2641"/>
                    </a:cubicBezTo>
                    <a:cubicBezTo>
                      <a:pt x="0" y="3490"/>
                      <a:pt x="709" y="4200"/>
                      <a:pt x="1558" y="4200"/>
                    </a:cubicBezTo>
                    <a:cubicBezTo>
                      <a:pt x="1841" y="4200"/>
                      <a:pt x="2075" y="4434"/>
                      <a:pt x="2075" y="4717"/>
                    </a:cubicBezTo>
                    <a:cubicBezTo>
                      <a:pt x="2075" y="5000"/>
                      <a:pt x="1841" y="5237"/>
                      <a:pt x="1558" y="5237"/>
                    </a:cubicBezTo>
                    <a:cubicBezTo>
                      <a:pt x="1275" y="5237"/>
                      <a:pt x="1038" y="5000"/>
                      <a:pt x="1038" y="4717"/>
                    </a:cubicBezTo>
                    <a:lnTo>
                      <a:pt x="0" y="4717"/>
                    </a:lnTo>
                    <a:cubicBezTo>
                      <a:pt x="0" y="5426"/>
                      <a:pt x="426" y="5992"/>
                      <a:pt x="1038" y="6180"/>
                    </a:cubicBezTo>
                    <a:lnTo>
                      <a:pt x="1038" y="7358"/>
                    </a:lnTo>
                    <a:lnTo>
                      <a:pt x="2075" y="7358"/>
                    </a:lnTo>
                    <a:lnTo>
                      <a:pt x="2075" y="6180"/>
                    </a:lnTo>
                    <a:cubicBezTo>
                      <a:pt x="2690" y="5992"/>
                      <a:pt x="3113" y="5426"/>
                      <a:pt x="3113" y="4717"/>
                    </a:cubicBezTo>
                    <a:cubicBezTo>
                      <a:pt x="3113" y="3868"/>
                      <a:pt x="2407" y="3162"/>
                      <a:pt x="1558" y="3162"/>
                    </a:cubicBezTo>
                    <a:cubicBezTo>
                      <a:pt x="1275" y="3162"/>
                      <a:pt x="1038" y="2924"/>
                      <a:pt x="1038" y="2641"/>
                    </a:cubicBezTo>
                    <a:cubicBezTo>
                      <a:pt x="1038" y="2358"/>
                      <a:pt x="1275" y="2124"/>
                      <a:pt x="1558" y="2124"/>
                    </a:cubicBezTo>
                    <a:cubicBezTo>
                      <a:pt x="1841" y="2124"/>
                      <a:pt x="2075" y="2358"/>
                      <a:pt x="2075" y="2641"/>
                    </a:cubicBezTo>
                    <a:lnTo>
                      <a:pt x="3113" y="2641"/>
                    </a:lnTo>
                    <a:cubicBezTo>
                      <a:pt x="3113" y="1936"/>
                      <a:pt x="2690" y="1370"/>
                      <a:pt x="2075" y="1181"/>
                    </a:cubicBezTo>
                    <a:lnTo>
                      <a:pt x="207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2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" name="Google Shape;1133;p47"/>
          <p:cNvSpPr txBox="1"/>
          <p:nvPr>
            <p:ph type="title"/>
          </p:nvPr>
        </p:nvSpPr>
        <p:spPr>
          <a:xfrm>
            <a:off x="641175" y="3662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Challenges Faced</a:t>
            </a:r>
            <a:endParaRPr/>
          </a:p>
        </p:txBody>
      </p:sp>
      <p:sp>
        <p:nvSpPr>
          <p:cNvPr id="1134" name="Google Shape;1134;p47"/>
          <p:cNvSpPr txBox="1"/>
          <p:nvPr>
            <p:ph idx="1" type="body"/>
          </p:nvPr>
        </p:nvSpPr>
        <p:spPr>
          <a:xfrm>
            <a:off x="641175" y="1077474"/>
            <a:ext cx="7704000" cy="34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✓"/>
            </a:pPr>
            <a:r>
              <a:rPr b="1" lang="en" sz="1400"/>
              <a:t>Integration</a:t>
            </a:r>
            <a:r>
              <a:rPr lang="en" sz="1400"/>
              <a:t>: Making React and Spring work together smoothly can be tricky.</a:t>
            </a:r>
            <a:endParaRPr sz="1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✓"/>
            </a:pPr>
            <a:r>
              <a:rPr b="1" lang="en" sz="1400"/>
              <a:t>Security</a:t>
            </a:r>
            <a:r>
              <a:rPr lang="en" sz="1400"/>
              <a:t>: Safeguarding user data and ensuring secure access requires careful handling.</a:t>
            </a:r>
            <a:endParaRPr sz="1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✓"/>
            </a:pPr>
            <a:r>
              <a:rPr b="1" lang="en" sz="1400"/>
              <a:t>State Management</a:t>
            </a:r>
            <a:r>
              <a:rPr lang="en" sz="1400"/>
              <a:t>: Managing data across React components can get complex.</a:t>
            </a:r>
            <a:endParaRPr sz="1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✓"/>
            </a:pPr>
            <a:r>
              <a:rPr b="1" lang="en" sz="1400"/>
              <a:t>P</a:t>
            </a:r>
            <a:r>
              <a:rPr b="1" lang="en" sz="1400"/>
              <a:t>e</a:t>
            </a:r>
            <a:r>
              <a:rPr b="1" lang="en" sz="1400"/>
              <a:t>rformance</a:t>
            </a:r>
            <a:r>
              <a:rPr lang="en" sz="1400"/>
              <a:t>: Ensuring the app runs fast, even with lots of users, can be a challenge.</a:t>
            </a:r>
            <a:endParaRPr sz="1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✓"/>
            </a:pPr>
            <a:r>
              <a:rPr b="1" lang="en" sz="1400"/>
              <a:t>Scalability</a:t>
            </a:r>
            <a:r>
              <a:rPr lang="en" sz="1400"/>
              <a:t>: Designing the app to handle growth in users and data can be tough</a:t>
            </a:r>
            <a:endParaRPr sz="1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✓"/>
            </a:pPr>
            <a:r>
              <a:rPr b="1" lang="en" sz="1400"/>
              <a:t>User Experience</a:t>
            </a:r>
            <a:r>
              <a:rPr lang="en" sz="1400"/>
              <a:t>: Creating an easy-to-use interface for applying for loans is important but can be hard.</a:t>
            </a:r>
            <a:endParaRPr sz="1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✓"/>
            </a:pPr>
            <a:r>
              <a:rPr b="1" lang="en" sz="1400"/>
              <a:t>Concurrency</a:t>
            </a:r>
            <a:r>
              <a:rPr lang="en" sz="1400"/>
              <a:t>: Handling multiple users doing things at the same time is tricky.</a:t>
            </a:r>
            <a:endParaRPr sz="1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✓"/>
            </a:pPr>
            <a:r>
              <a:rPr b="1" lang="en" sz="1400"/>
              <a:t>Cross-Browser Compatibility</a:t>
            </a:r>
            <a:r>
              <a:rPr lang="en" sz="1400"/>
              <a:t>: Making the app work well in different web browsers can be challenging.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8" name="Shape 1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9" name="Google Shape;1139;p48"/>
          <p:cNvSpPr txBox="1"/>
          <p:nvPr>
            <p:ph type="title"/>
          </p:nvPr>
        </p:nvSpPr>
        <p:spPr>
          <a:xfrm>
            <a:off x="4310275" y="2571031"/>
            <a:ext cx="4120500" cy="141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Enhancement</a:t>
            </a:r>
            <a:endParaRPr/>
          </a:p>
        </p:txBody>
      </p:sp>
      <p:sp>
        <p:nvSpPr>
          <p:cNvPr id="1140" name="Google Shape;1140;p48"/>
          <p:cNvSpPr txBox="1"/>
          <p:nvPr>
            <p:ph idx="2" type="title"/>
          </p:nvPr>
        </p:nvSpPr>
        <p:spPr>
          <a:xfrm>
            <a:off x="4310275" y="1729213"/>
            <a:ext cx="11442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1141" name="Google Shape;1141;p48">
            <a:hlinkClick action="ppaction://hlinkshowjump?jump=previousslide"/>
          </p:cNvPr>
          <p:cNvSpPr/>
          <p:nvPr/>
        </p:nvSpPr>
        <p:spPr>
          <a:xfrm flipH="1" rot="-5400000">
            <a:off x="382284" y="267436"/>
            <a:ext cx="165492" cy="189129"/>
          </a:xfrm>
          <a:custGeom>
            <a:rect b="b" l="l" r="r" t="t"/>
            <a:pathLst>
              <a:path extrusionOk="0" h="9915" w="8677">
                <a:moveTo>
                  <a:pt x="4318" y="1"/>
                </a:moveTo>
                <a:lnTo>
                  <a:pt x="1" y="4878"/>
                </a:lnTo>
                <a:lnTo>
                  <a:pt x="2399" y="4878"/>
                </a:lnTo>
                <a:lnTo>
                  <a:pt x="2399" y="9914"/>
                </a:lnTo>
                <a:lnTo>
                  <a:pt x="6278" y="9914"/>
                </a:lnTo>
                <a:lnTo>
                  <a:pt x="6278" y="4878"/>
                </a:lnTo>
                <a:lnTo>
                  <a:pt x="8677" y="4878"/>
                </a:lnTo>
                <a:lnTo>
                  <a:pt x="431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2" name="Google Shape;1142;p48">
            <a:hlinkClick action="ppaction://hlinkshowjump?jump=nextslide"/>
          </p:cNvPr>
          <p:cNvSpPr/>
          <p:nvPr/>
        </p:nvSpPr>
        <p:spPr>
          <a:xfrm flipH="1" rot="5400000">
            <a:off x="8611124" y="267436"/>
            <a:ext cx="165492" cy="189129"/>
          </a:xfrm>
          <a:custGeom>
            <a:rect b="b" l="l" r="r" t="t"/>
            <a:pathLst>
              <a:path extrusionOk="0" h="9915" w="8677">
                <a:moveTo>
                  <a:pt x="4318" y="1"/>
                </a:moveTo>
                <a:lnTo>
                  <a:pt x="1" y="4878"/>
                </a:lnTo>
                <a:lnTo>
                  <a:pt x="2399" y="4878"/>
                </a:lnTo>
                <a:lnTo>
                  <a:pt x="2399" y="9914"/>
                </a:lnTo>
                <a:lnTo>
                  <a:pt x="6278" y="9914"/>
                </a:lnTo>
                <a:lnTo>
                  <a:pt x="6278" y="4878"/>
                </a:lnTo>
                <a:lnTo>
                  <a:pt x="8677" y="4878"/>
                </a:lnTo>
                <a:lnTo>
                  <a:pt x="431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43" name="Google Shape;1143;p48"/>
          <p:cNvGrpSpPr/>
          <p:nvPr/>
        </p:nvGrpSpPr>
        <p:grpSpPr>
          <a:xfrm flipH="1">
            <a:off x="929920" y="1117310"/>
            <a:ext cx="2766788" cy="3464077"/>
            <a:chOff x="6375280" y="2219090"/>
            <a:chExt cx="1790570" cy="2384907"/>
          </a:xfrm>
        </p:grpSpPr>
        <p:grpSp>
          <p:nvGrpSpPr>
            <p:cNvPr id="1144" name="Google Shape;1144;p48"/>
            <p:cNvGrpSpPr/>
            <p:nvPr/>
          </p:nvGrpSpPr>
          <p:grpSpPr>
            <a:xfrm>
              <a:off x="6375280" y="2219090"/>
              <a:ext cx="1790570" cy="2384907"/>
              <a:chOff x="6375280" y="2219090"/>
              <a:chExt cx="1790570" cy="2384907"/>
            </a:xfrm>
          </p:grpSpPr>
          <p:sp>
            <p:nvSpPr>
              <p:cNvPr id="1145" name="Google Shape;1145;p48"/>
              <p:cNvSpPr/>
              <p:nvPr/>
            </p:nvSpPr>
            <p:spPr>
              <a:xfrm flipH="1">
                <a:off x="8061574" y="4407922"/>
                <a:ext cx="90104" cy="154290"/>
              </a:xfrm>
              <a:custGeom>
                <a:rect b="b" l="l" r="r" t="t"/>
                <a:pathLst>
                  <a:path extrusionOk="0" h="13555" w="7916">
                    <a:moveTo>
                      <a:pt x="3067" y="0"/>
                    </a:moveTo>
                    <a:cubicBezTo>
                      <a:pt x="2846" y="2977"/>
                      <a:pt x="1555" y="6090"/>
                      <a:pt x="1" y="8669"/>
                    </a:cubicBezTo>
                    <a:cubicBezTo>
                      <a:pt x="623" y="10315"/>
                      <a:pt x="1246" y="10981"/>
                      <a:pt x="2445" y="12183"/>
                    </a:cubicBezTo>
                    <a:cubicBezTo>
                      <a:pt x="3892" y="13134"/>
                      <a:pt x="5366" y="13554"/>
                      <a:pt x="6802" y="13554"/>
                    </a:cubicBezTo>
                    <a:cubicBezTo>
                      <a:pt x="7176" y="13554"/>
                      <a:pt x="7548" y="13526"/>
                      <a:pt x="7915" y="13470"/>
                    </a:cubicBezTo>
                    <a:cubicBezTo>
                      <a:pt x="6759" y="12094"/>
                      <a:pt x="6090" y="10315"/>
                      <a:pt x="5913" y="8491"/>
                    </a:cubicBezTo>
                    <a:cubicBezTo>
                      <a:pt x="5692" y="6001"/>
                      <a:pt x="7115" y="3735"/>
                      <a:pt x="7915" y="1377"/>
                    </a:cubicBezTo>
                    <a:cubicBezTo>
                      <a:pt x="6446" y="1021"/>
                      <a:pt x="4536" y="356"/>
                      <a:pt x="3067" y="0"/>
                    </a:cubicBezTo>
                    <a:close/>
                  </a:path>
                </a:pathLst>
              </a:custGeom>
              <a:solidFill>
                <a:srgbClr val="FBC7A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6" name="Google Shape;1146;p48"/>
              <p:cNvSpPr/>
              <p:nvPr/>
            </p:nvSpPr>
            <p:spPr>
              <a:xfrm flipH="1">
                <a:off x="8032219" y="4506585"/>
                <a:ext cx="133631" cy="97411"/>
              </a:xfrm>
              <a:custGeom>
                <a:rect b="b" l="l" r="r" t="t"/>
                <a:pathLst>
                  <a:path extrusionOk="0" h="8558" w="11740">
                    <a:moveTo>
                      <a:pt x="1246" y="1"/>
                    </a:moveTo>
                    <a:cubicBezTo>
                      <a:pt x="1111" y="178"/>
                      <a:pt x="1022" y="402"/>
                      <a:pt x="890" y="623"/>
                    </a:cubicBezTo>
                    <a:cubicBezTo>
                      <a:pt x="446" y="1245"/>
                      <a:pt x="1" y="1957"/>
                      <a:pt x="133" y="2715"/>
                    </a:cubicBezTo>
                    <a:cubicBezTo>
                      <a:pt x="310" y="3558"/>
                      <a:pt x="1200" y="4002"/>
                      <a:pt x="1822" y="4625"/>
                    </a:cubicBezTo>
                    <a:cubicBezTo>
                      <a:pt x="2580" y="5382"/>
                      <a:pt x="2935" y="6403"/>
                      <a:pt x="3647" y="7203"/>
                    </a:cubicBezTo>
                    <a:cubicBezTo>
                      <a:pt x="4447" y="8050"/>
                      <a:pt x="5646" y="8448"/>
                      <a:pt x="6848" y="8537"/>
                    </a:cubicBezTo>
                    <a:cubicBezTo>
                      <a:pt x="7035" y="8551"/>
                      <a:pt x="7221" y="8558"/>
                      <a:pt x="7408" y="8558"/>
                    </a:cubicBezTo>
                    <a:cubicBezTo>
                      <a:pt x="8420" y="8558"/>
                      <a:pt x="9429" y="8371"/>
                      <a:pt x="10405" y="8182"/>
                    </a:cubicBezTo>
                    <a:cubicBezTo>
                      <a:pt x="10892" y="8093"/>
                      <a:pt x="11472" y="7915"/>
                      <a:pt x="11561" y="7470"/>
                    </a:cubicBezTo>
                    <a:cubicBezTo>
                      <a:pt x="11739" y="6894"/>
                      <a:pt x="11117" y="6449"/>
                      <a:pt x="10583" y="6136"/>
                    </a:cubicBezTo>
                    <a:cubicBezTo>
                      <a:pt x="10049" y="5781"/>
                      <a:pt x="9559" y="5293"/>
                      <a:pt x="9160" y="4802"/>
                    </a:cubicBezTo>
                    <a:cubicBezTo>
                      <a:pt x="8793" y="4858"/>
                      <a:pt x="8421" y="4886"/>
                      <a:pt x="8047" y="4886"/>
                    </a:cubicBezTo>
                    <a:cubicBezTo>
                      <a:pt x="6611" y="4886"/>
                      <a:pt x="5137" y="4466"/>
                      <a:pt x="3690" y="3515"/>
                    </a:cubicBezTo>
                    <a:cubicBezTo>
                      <a:pt x="2491" y="2313"/>
                      <a:pt x="1868" y="1647"/>
                      <a:pt x="124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7" name="Google Shape;1147;p48"/>
              <p:cNvSpPr/>
              <p:nvPr/>
            </p:nvSpPr>
            <p:spPr>
              <a:xfrm flipH="1">
                <a:off x="7699213" y="4426623"/>
                <a:ext cx="143260" cy="94315"/>
              </a:xfrm>
              <a:custGeom>
                <a:rect b="b" l="l" r="r" t="t"/>
                <a:pathLst>
                  <a:path extrusionOk="0" h="8286" w="12586">
                    <a:moveTo>
                      <a:pt x="4803" y="0"/>
                    </a:moveTo>
                    <a:cubicBezTo>
                      <a:pt x="3248" y="136"/>
                      <a:pt x="1512" y="445"/>
                      <a:pt x="1" y="580"/>
                    </a:cubicBezTo>
                    <a:cubicBezTo>
                      <a:pt x="801" y="2626"/>
                      <a:pt x="1779" y="4802"/>
                      <a:pt x="1779" y="6937"/>
                    </a:cubicBezTo>
                    <a:cubicBezTo>
                      <a:pt x="3938" y="7683"/>
                      <a:pt x="6256" y="8286"/>
                      <a:pt x="8446" y="8286"/>
                    </a:cubicBezTo>
                    <a:cubicBezTo>
                      <a:pt x="9911" y="8286"/>
                      <a:pt x="11319" y="8016"/>
                      <a:pt x="12585" y="7339"/>
                    </a:cubicBezTo>
                    <a:cubicBezTo>
                      <a:pt x="11027" y="7026"/>
                      <a:pt x="9427" y="6627"/>
                      <a:pt x="8182" y="5869"/>
                    </a:cubicBezTo>
                    <a:cubicBezTo>
                      <a:pt x="6183" y="4625"/>
                      <a:pt x="5247" y="2224"/>
                      <a:pt x="4803" y="0"/>
                    </a:cubicBezTo>
                    <a:close/>
                  </a:path>
                </a:pathLst>
              </a:custGeom>
              <a:solidFill>
                <a:srgbClr val="FBC7A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8" name="Google Shape;1148;p48"/>
              <p:cNvSpPr/>
              <p:nvPr/>
            </p:nvSpPr>
            <p:spPr>
              <a:xfrm flipH="1">
                <a:off x="7653671" y="4505572"/>
                <a:ext cx="171068" cy="39304"/>
              </a:xfrm>
              <a:custGeom>
                <a:rect b="b" l="l" r="r" t="t"/>
                <a:pathLst>
                  <a:path extrusionOk="0" h="3453" w="15029">
                    <a:moveTo>
                      <a:pt x="221" y="1"/>
                    </a:moveTo>
                    <a:cubicBezTo>
                      <a:pt x="221" y="356"/>
                      <a:pt x="178" y="669"/>
                      <a:pt x="132" y="1025"/>
                    </a:cubicBezTo>
                    <a:cubicBezTo>
                      <a:pt x="1" y="1690"/>
                      <a:pt x="267" y="2537"/>
                      <a:pt x="801" y="2981"/>
                    </a:cubicBezTo>
                    <a:cubicBezTo>
                      <a:pt x="1142" y="3244"/>
                      <a:pt x="1561" y="3321"/>
                      <a:pt x="1994" y="3321"/>
                    </a:cubicBezTo>
                    <a:cubicBezTo>
                      <a:pt x="2293" y="3321"/>
                      <a:pt x="2598" y="3284"/>
                      <a:pt x="2889" y="3248"/>
                    </a:cubicBezTo>
                    <a:cubicBezTo>
                      <a:pt x="3362" y="3204"/>
                      <a:pt x="3838" y="3187"/>
                      <a:pt x="4318" y="3187"/>
                    </a:cubicBezTo>
                    <a:cubicBezTo>
                      <a:pt x="6185" y="3187"/>
                      <a:pt x="8089" y="3452"/>
                      <a:pt x="9930" y="3452"/>
                    </a:cubicBezTo>
                    <a:cubicBezTo>
                      <a:pt x="11437" y="3452"/>
                      <a:pt x="12903" y="3274"/>
                      <a:pt x="14271" y="2626"/>
                    </a:cubicBezTo>
                    <a:cubicBezTo>
                      <a:pt x="14538" y="2490"/>
                      <a:pt x="14805" y="2313"/>
                      <a:pt x="14894" y="2046"/>
                    </a:cubicBezTo>
                    <a:cubicBezTo>
                      <a:pt x="15029" y="1736"/>
                      <a:pt x="14851" y="1381"/>
                      <a:pt x="14538" y="1203"/>
                    </a:cubicBezTo>
                    <a:cubicBezTo>
                      <a:pt x="14271" y="979"/>
                      <a:pt x="13916" y="936"/>
                      <a:pt x="13606" y="847"/>
                    </a:cubicBezTo>
                    <a:cubicBezTo>
                      <a:pt x="12806" y="712"/>
                      <a:pt x="11917" y="580"/>
                      <a:pt x="11027" y="403"/>
                    </a:cubicBezTo>
                    <a:cubicBezTo>
                      <a:pt x="9761" y="1080"/>
                      <a:pt x="8353" y="1350"/>
                      <a:pt x="6888" y="1350"/>
                    </a:cubicBezTo>
                    <a:cubicBezTo>
                      <a:pt x="4698" y="1350"/>
                      <a:pt x="2380" y="747"/>
                      <a:pt x="22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9" name="Google Shape;1149;p48"/>
              <p:cNvSpPr/>
              <p:nvPr/>
            </p:nvSpPr>
            <p:spPr>
              <a:xfrm flipH="1">
                <a:off x="6375280" y="2219090"/>
                <a:ext cx="1257664" cy="1184748"/>
              </a:xfrm>
              <a:custGeom>
                <a:rect b="b" l="l" r="r" t="t"/>
                <a:pathLst>
                  <a:path extrusionOk="0" h="104085" w="110491">
                    <a:moveTo>
                      <a:pt x="54941" y="5415"/>
                    </a:moveTo>
                    <a:cubicBezTo>
                      <a:pt x="64427" y="5415"/>
                      <a:pt x="74015" y="8445"/>
                      <a:pt x="82167" y="14626"/>
                    </a:cubicBezTo>
                    <a:cubicBezTo>
                      <a:pt x="100976" y="28854"/>
                      <a:pt x="104533" y="57132"/>
                      <a:pt x="89594" y="76251"/>
                    </a:cubicBezTo>
                    <a:cubicBezTo>
                      <a:pt x="80982" y="87304"/>
                      <a:pt x="68106" y="93066"/>
                      <a:pt x="55098" y="93066"/>
                    </a:cubicBezTo>
                    <a:cubicBezTo>
                      <a:pt x="45604" y="93066"/>
                      <a:pt x="36040" y="89997"/>
                      <a:pt x="28011" y="83674"/>
                    </a:cubicBezTo>
                    <a:cubicBezTo>
                      <a:pt x="8939" y="68735"/>
                      <a:pt x="5602" y="41126"/>
                      <a:pt x="20542" y="22096"/>
                    </a:cubicBezTo>
                    <a:cubicBezTo>
                      <a:pt x="29197" y="11078"/>
                      <a:pt x="41973" y="5415"/>
                      <a:pt x="54941" y="5415"/>
                    </a:cubicBezTo>
                    <a:close/>
                    <a:moveTo>
                      <a:pt x="55113" y="0"/>
                    </a:moveTo>
                    <a:cubicBezTo>
                      <a:pt x="40538" y="0"/>
                      <a:pt x="26106" y="6455"/>
                      <a:pt x="16408" y="18805"/>
                    </a:cubicBezTo>
                    <a:cubicBezTo>
                      <a:pt x="0" y="39745"/>
                      <a:pt x="3248" y="69848"/>
                      <a:pt x="23522" y="86833"/>
                    </a:cubicBezTo>
                    <a:lnTo>
                      <a:pt x="11518" y="102082"/>
                    </a:lnTo>
                    <a:lnTo>
                      <a:pt x="14050" y="104085"/>
                    </a:lnTo>
                    <a:lnTo>
                      <a:pt x="26012" y="88789"/>
                    </a:lnTo>
                    <a:cubicBezTo>
                      <a:pt x="34739" y="95203"/>
                      <a:pt x="44929" y="98316"/>
                      <a:pt x="55050" y="98316"/>
                    </a:cubicBezTo>
                    <a:cubicBezTo>
                      <a:pt x="69628" y="98316"/>
                      <a:pt x="84063" y="91857"/>
                      <a:pt x="93773" y="79495"/>
                    </a:cubicBezTo>
                    <a:cubicBezTo>
                      <a:pt x="110491" y="58153"/>
                      <a:pt x="106799" y="27253"/>
                      <a:pt x="85414" y="10489"/>
                    </a:cubicBezTo>
                    <a:cubicBezTo>
                      <a:pt x="76420" y="3425"/>
                      <a:pt x="65729" y="0"/>
                      <a:pt x="5511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0" name="Google Shape;1150;p48"/>
              <p:cNvSpPr/>
              <p:nvPr/>
            </p:nvSpPr>
            <p:spPr>
              <a:xfrm flipH="1">
                <a:off x="7452246" y="3360299"/>
                <a:ext cx="449939" cy="547612"/>
              </a:xfrm>
              <a:custGeom>
                <a:rect b="b" l="l" r="r" t="t"/>
                <a:pathLst>
                  <a:path extrusionOk="0" h="48110" w="39529">
                    <a:moveTo>
                      <a:pt x="34948" y="1"/>
                    </a:moveTo>
                    <a:lnTo>
                      <a:pt x="0" y="44552"/>
                    </a:lnTo>
                    <a:lnTo>
                      <a:pt x="4581" y="48109"/>
                    </a:lnTo>
                    <a:lnTo>
                      <a:pt x="39529" y="3600"/>
                    </a:lnTo>
                    <a:lnTo>
                      <a:pt x="3494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1" name="Google Shape;1151;p48"/>
              <p:cNvSpPr/>
              <p:nvPr/>
            </p:nvSpPr>
            <p:spPr>
              <a:xfrm flipH="1">
                <a:off x="7606616" y="3512017"/>
                <a:ext cx="93621" cy="81100"/>
              </a:xfrm>
              <a:custGeom>
                <a:rect b="b" l="l" r="r" t="t"/>
                <a:pathLst>
                  <a:path extrusionOk="0" h="7125" w="8225">
                    <a:moveTo>
                      <a:pt x="6643" y="1"/>
                    </a:moveTo>
                    <a:cubicBezTo>
                      <a:pt x="5789" y="1"/>
                      <a:pt x="5020" y="507"/>
                      <a:pt x="4400" y="1167"/>
                    </a:cubicBezTo>
                    <a:cubicBezTo>
                      <a:pt x="3778" y="1832"/>
                      <a:pt x="3291" y="2632"/>
                      <a:pt x="2622" y="3301"/>
                    </a:cubicBezTo>
                    <a:cubicBezTo>
                      <a:pt x="2050" y="3873"/>
                      <a:pt x="1278" y="4316"/>
                      <a:pt x="508" y="4316"/>
                    </a:cubicBezTo>
                    <a:cubicBezTo>
                      <a:pt x="382" y="4316"/>
                      <a:pt x="257" y="4304"/>
                      <a:pt x="132" y="4279"/>
                    </a:cubicBezTo>
                    <a:lnTo>
                      <a:pt x="0" y="6947"/>
                    </a:lnTo>
                    <a:cubicBezTo>
                      <a:pt x="269" y="6774"/>
                      <a:pt x="579" y="6711"/>
                      <a:pt x="893" y="6711"/>
                    </a:cubicBezTo>
                    <a:cubicBezTo>
                      <a:pt x="1147" y="6711"/>
                      <a:pt x="1404" y="6752"/>
                      <a:pt x="1644" y="6811"/>
                    </a:cubicBezTo>
                    <a:cubicBezTo>
                      <a:pt x="2223" y="6947"/>
                      <a:pt x="2800" y="7124"/>
                      <a:pt x="3379" y="7124"/>
                    </a:cubicBezTo>
                    <a:cubicBezTo>
                      <a:pt x="3956" y="7124"/>
                      <a:pt x="4578" y="6858"/>
                      <a:pt x="4802" y="6324"/>
                    </a:cubicBezTo>
                    <a:cubicBezTo>
                      <a:pt x="4891" y="6100"/>
                      <a:pt x="4934" y="5833"/>
                      <a:pt x="4934" y="5567"/>
                    </a:cubicBezTo>
                    <a:lnTo>
                      <a:pt x="5467" y="5300"/>
                    </a:lnTo>
                    <a:cubicBezTo>
                      <a:pt x="5958" y="4990"/>
                      <a:pt x="6357" y="4588"/>
                      <a:pt x="6623" y="4055"/>
                    </a:cubicBezTo>
                    <a:cubicBezTo>
                      <a:pt x="6890" y="3521"/>
                      <a:pt x="6979" y="2945"/>
                      <a:pt x="7114" y="2365"/>
                    </a:cubicBezTo>
                    <a:cubicBezTo>
                      <a:pt x="7203" y="1789"/>
                      <a:pt x="7424" y="1209"/>
                      <a:pt x="7868" y="811"/>
                    </a:cubicBezTo>
                    <a:cubicBezTo>
                      <a:pt x="8004" y="676"/>
                      <a:pt x="8224" y="544"/>
                      <a:pt x="8224" y="366"/>
                    </a:cubicBezTo>
                    <a:cubicBezTo>
                      <a:pt x="8224" y="142"/>
                      <a:pt x="8004" y="10"/>
                      <a:pt x="7779" y="10"/>
                    </a:cubicBezTo>
                    <a:cubicBezTo>
                      <a:pt x="7559" y="10"/>
                      <a:pt x="7381" y="142"/>
                      <a:pt x="7246" y="277"/>
                    </a:cubicBezTo>
                    <a:cubicBezTo>
                      <a:pt x="6979" y="455"/>
                      <a:pt x="6712" y="633"/>
                      <a:pt x="6492" y="853"/>
                    </a:cubicBezTo>
                    <a:cubicBezTo>
                      <a:pt x="6581" y="587"/>
                      <a:pt x="6712" y="277"/>
                      <a:pt x="6848" y="10"/>
                    </a:cubicBezTo>
                    <a:cubicBezTo>
                      <a:pt x="6779" y="4"/>
                      <a:pt x="6711" y="1"/>
                      <a:pt x="6643" y="1"/>
                    </a:cubicBezTo>
                    <a:close/>
                  </a:path>
                </a:pathLst>
              </a:custGeom>
              <a:solidFill>
                <a:srgbClr val="FFA27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2" name="Google Shape;1152;p48"/>
              <p:cNvSpPr/>
              <p:nvPr/>
            </p:nvSpPr>
            <p:spPr>
              <a:xfrm flipH="1">
                <a:off x="7678974" y="3286529"/>
                <a:ext cx="338607" cy="322785"/>
              </a:xfrm>
              <a:custGeom>
                <a:rect b="b" l="l" r="r" t="t"/>
                <a:pathLst>
                  <a:path extrusionOk="0" h="28358" w="29748">
                    <a:moveTo>
                      <a:pt x="3466" y="1"/>
                    </a:moveTo>
                    <a:cubicBezTo>
                      <a:pt x="3222" y="1"/>
                      <a:pt x="2984" y="26"/>
                      <a:pt x="2757" y="79"/>
                    </a:cubicBezTo>
                    <a:cubicBezTo>
                      <a:pt x="1779" y="300"/>
                      <a:pt x="1068" y="1100"/>
                      <a:pt x="669" y="1989"/>
                    </a:cubicBezTo>
                    <a:cubicBezTo>
                      <a:pt x="445" y="2434"/>
                      <a:pt x="356" y="2878"/>
                      <a:pt x="267" y="3369"/>
                    </a:cubicBezTo>
                    <a:cubicBezTo>
                      <a:pt x="178" y="3857"/>
                      <a:pt x="136" y="4348"/>
                      <a:pt x="90" y="4835"/>
                    </a:cubicBezTo>
                    <a:cubicBezTo>
                      <a:pt x="1" y="6347"/>
                      <a:pt x="90" y="7858"/>
                      <a:pt x="267" y="9416"/>
                    </a:cubicBezTo>
                    <a:cubicBezTo>
                      <a:pt x="403" y="10394"/>
                      <a:pt x="580" y="11415"/>
                      <a:pt x="847" y="12393"/>
                    </a:cubicBezTo>
                    <a:cubicBezTo>
                      <a:pt x="1203" y="13863"/>
                      <a:pt x="1736" y="15328"/>
                      <a:pt x="2402" y="16662"/>
                    </a:cubicBezTo>
                    <a:cubicBezTo>
                      <a:pt x="2892" y="17597"/>
                      <a:pt x="3380" y="18487"/>
                      <a:pt x="4002" y="19330"/>
                    </a:cubicBezTo>
                    <a:cubicBezTo>
                      <a:pt x="5738" y="21820"/>
                      <a:pt x="8050" y="23911"/>
                      <a:pt x="10761" y="25334"/>
                    </a:cubicBezTo>
                    <a:cubicBezTo>
                      <a:pt x="11074" y="25465"/>
                      <a:pt x="11429" y="25643"/>
                      <a:pt x="11739" y="25778"/>
                    </a:cubicBezTo>
                    <a:cubicBezTo>
                      <a:pt x="11917" y="25867"/>
                      <a:pt x="12141" y="25956"/>
                      <a:pt x="12319" y="25999"/>
                    </a:cubicBezTo>
                    <a:cubicBezTo>
                      <a:pt x="12450" y="26045"/>
                      <a:pt x="12585" y="26134"/>
                      <a:pt x="12674" y="26177"/>
                    </a:cubicBezTo>
                    <a:cubicBezTo>
                      <a:pt x="12941" y="26266"/>
                      <a:pt x="13250" y="26355"/>
                      <a:pt x="13517" y="26444"/>
                    </a:cubicBezTo>
                    <a:cubicBezTo>
                      <a:pt x="13563" y="26444"/>
                      <a:pt x="13606" y="26490"/>
                      <a:pt x="13606" y="26490"/>
                    </a:cubicBezTo>
                    <a:cubicBezTo>
                      <a:pt x="13962" y="26579"/>
                      <a:pt x="14275" y="26668"/>
                      <a:pt x="14584" y="26757"/>
                    </a:cubicBezTo>
                    <a:cubicBezTo>
                      <a:pt x="19255" y="28044"/>
                      <a:pt x="24590" y="28044"/>
                      <a:pt x="29303" y="28357"/>
                    </a:cubicBezTo>
                    <a:cubicBezTo>
                      <a:pt x="29748" y="26934"/>
                      <a:pt x="29303" y="24665"/>
                      <a:pt x="29702" y="23200"/>
                    </a:cubicBezTo>
                    <a:cubicBezTo>
                      <a:pt x="24857" y="23022"/>
                      <a:pt x="19877" y="22264"/>
                      <a:pt x="15875" y="19554"/>
                    </a:cubicBezTo>
                    <a:cubicBezTo>
                      <a:pt x="15698" y="19465"/>
                      <a:pt x="15474" y="19330"/>
                      <a:pt x="15342" y="19198"/>
                    </a:cubicBezTo>
                    <a:cubicBezTo>
                      <a:pt x="11251" y="16217"/>
                      <a:pt x="9384" y="11639"/>
                      <a:pt x="8406" y="6660"/>
                    </a:cubicBezTo>
                    <a:cubicBezTo>
                      <a:pt x="8093" y="5148"/>
                      <a:pt x="7737" y="3369"/>
                      <a:pt x="7026" y="1989"/>
                    </a:cubicBezTo>
                    <a:cubicBezTo>
                      <a:pt x="6421" y="819"/>
                      <a:pt x="4851" y="1"/>
                      <a:pt x="34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3" name="Google Shape;1153;p48"/>
              <p:cNvSpPr/>
              <p:nvPr/>
            </p:nvSpPr>
            <p:spPr>
              <a:xfrm flipH="1">
                <a:off x="7889505" y="3079208"/>
                <a:ext cx="148803" cy="253773"/>
              </a:xfrm>
              <a:custGeom>
                <a:rect b="b" l="l" r="r" t="t"/>
                <a:pathLst>
                  <a:path extrusionOk="0" h="22295" w="13073">
                    <a:moveTo>
                      <a:pt x="6750" y="1"/>
                    </a:moveTo>
                    <a:cubicBezTo>
                      <a:pt x="6148" y="1"/>
                      <a:pt x="5520" y="108"/>
                      <a:pt x="4934" y="195"/>
                    </a:cubicBezTo>
                    <a:cubicBezTo>
                      <a:pt x="4002" y="373"/>
                      <a:pt x="3067" y="640"/>
                      <a:pt x="2266" y="1084"/>
                    </a:cubicBezTo>
                    <a:cubicBezTo>
                      <a:pt x="1466" y="1575"/>
                      <a:pt x="755" y="2287"/>
                      <a:pt x="399" y="3176"/>
                    </a:cubicBezTo>
                    <a:cubicBezTo>
                      <a:pt x="0" y="4108"/>
                      <a:pt x="43" y="5132"/>
                      <a:pt x="178" y="6110"/>
                    </a:cubicBezTo>
                    <a:cubicBezTo>
                      <a:pt x="310" y="7042"/>
                      <a:pt x="488" y="7932"/>
                      <a:pt x="979" y="8732"/>
                    </a:cubicBezTo>
                    <a:cubicBezTo>
                      <a:pt x="1779" y="10023"/>
                      <a:pt x="3202" y="10823"/>
                      <a:pt x="4667" y="11268"/>
                    </a:cubicBezTo>
                    <a:lnTo>
                      <a:pt x="4713" y="11268"/>
                    </a:lnTo>
                    <a:cubicBezTo>
                      <a:pt x="4713" y="11535"/>
                      <a:pt x="4756" y="11802"/>
                      <a:pt x="4802" y="12022"/>
                    </a:cubicBezTo>
                    <a:cubicBezTo>
                      <a:pt x="5158" y="15448"/>
                      <a:pt x="5158" y="18869"/>
                      <a:pt x="4845" y="22295"/>
                    </a:cubicBezTo>
                    <a:cubicBezTo>
                      <a:pt x="7470" y="21004"/>
                      <a:pt x="9693" y="20427"/>
                      <a:pt x="12361" y="19182"/>
                    </a:cubicBezTo>
                    <a:cubicBezTo>
                      <a:pt x="11337" y="18069"/>
                      <a:pt x="10625" y="16557"/>
                      <a:pt x="10181" y="15003"/>
                    </a:cubicBezTo>
                    <a:cubicBezTo>
                      <a:pt x="9871" y="13978"/>
                      <a:pt x="9647" y="12911"/>
                      <a:pt x="9515" y="11891"/>
                    </a:cubicBezTo>
                    <a:cubicBezTo>
                      <a:pt x="9469" y="11802"/>
                      <a:pt x="9469" y="11666"/>
                      <a:pt x="9469" y="11578"/>
                    </a:cubicBezTo>
                    <a:cubicBezTo>
                      <a:pt x="10405" y="11400"/>
                      <a:pt x="11294" y="11090"/>
                      <a:pt x="12137" y="10646"/>
                    </a:cubicBezTo>
                    <a:cubicBezTo>
                      <a:pt x="12450" y="10468"/>
                      <a:pt x="12759" y="10201"/>
                      <a:pt x="12937" y="9888"/>
                    </a:cubicBezTo>
                    <a:cubicBezTo>
                      <a:pt x="13072" y="9532"/>
                      <a:pt x="12983" y="9134"/>
                      <a:pt x="12848" y="8778"/>
                    </a:cubicBezTo>
                    <a:cubicBezTo>
                      <a:pt x="12717" y="8422"/>
                      <a:pt x="12670" y="8334"/>
                      <a:pt x="12582" y="7800"/>
                    </a:cubicBezTo>
                    <a:cubicBezTo>
                      <a:pt x="12404" y="6644"/>
                      <a:pt x="12450" y="6822"/>
                      <a:pt x="12272" y="6242"/>
                    </a:cubicBezTo>
                    <a:cubicBezTo>
                      <a:pt x="12048" y="5221"/>
                      <a:pt x="11827" y="4688"/>
                      <a:pt x="11294" y="4375"/>
                    </a:cubicBezTo>
                    <a:cubicBezTo>
                      <a:pt x="11070" y="4243"/>
                      <a:pt x="10938" y="4065"/>
                      <a:pt x="10803" y="3841"/>
                    </a:cubicBezTo>
                    <a:cubicBezTo>
                      <a:pt x="10714" y="3663"/>
                      <a:pt x="10536" y="3265"/>
                      <a:pt x="10494" y="3041"/>
                    </a:cubicBezTo>
                    <a:cubicBezTo>
                      <a:pt x="10269" y="1664"/>
                      <a:pt x="9736" y="1440"/>
                      <a:pt x="8491" y="508"/>
                    </a:cubicBezTo>
                    <a:cubicBezTo>
                      <a:pt x="7990" y="120"/>
                      <a:pt x="7384" y="1"/>
                      <a:pt x="6750" y="1"/>
                    </a:cubicBezTo>
                    <a:close/>
                  </a:path>
                </a:pathLst>
              </a:custGeom>
              <a:solidFill>
                <a:srgbClr val="FFA27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4" name="Google Shape;1154;p48"/>
              <p:cNvSpPr/>
              <p:nvPr/>
            </p:nvSpPr>
            <p:spPr>
              <a:xfrm flipH="1">
                <a:off x="7920887" y="3048020"/>
                <a:ext cx="186252" cy="548807"/>
              </a:xfrm>
              <a:custGeom>
                <a:rect b="b" l="l" r="r" t="t"/>
                <a:pathLst>
                  <a:path extrusionOk="0" h="48215" w="16363">
                    <a:moveTo>
                      <a:pt x="14229" y="1"/>
                    </a:moveTo>
                    <a:cubicBezTo>
                      <a:pt x="11337" y="1203"/>
                      <a:pt x="9380" y="1914"/>
                      <a:pt x="6446" y="3113"/>
                    </a:cubicBezTo>
                    <a:cubicBezTo>
                      <a:pt x="5823" y="3380"/>
                      <a:pt x="5112" y="3693"/>
                      <a:pt x="4578" y="4091"/>
                    </a:cubicBezTo>
                    <a:cubicBezTo>
                      <a:pt x="4578" y="4091"/>
                      <a:pt x="4134" y="4358"/>
                      <a:pt x="4045" y="4536"/>
                    </a:cubicBezTo>
                    <a:cubicBezTo>
                      <a:pt x="3245" y="5425"/>
                      <a:pt x="2935" y="6670"/>
                      <a:pt x="3024" y="7872"/>
                    </a:cubicBezTo>
                    <a:cubicBezTo>
                      <a:pt x="2757" y="9206"/>
                      <a:pt x="2668" y="10540"/>
                      <a:pt x="2757" y="11917"/>
                    </a:cubicBezTo>
                    <a:cubicBezTo>
                      <a:pt x="2889" y="14673"/>
                      <a:pt x="3778" y="17430"/>
                      <a:pt x="3600" y="20187"/>
                    </a:cubicBezTo>
                    <a:cubicBezTo>
                      <a:pt x="3422" y="23167"/>
                      <a:pt x="2046" y="25878"/>
                      <a:pt x="1246" y="28723"/>
                    </a:cubicBezTo>
                    <a:cubicBezTo>
                      <a:pt x="132" y="32547"/>
                      <a:pt x="1" y="36595"/>
                      <a:pt x="844" y="40508"/>
                    </a:cubicBezTo>
                    <a:cubicBezTo>
                      <a:pt x="1377" y="42774"/>
                      <a:pt x="2313" y="45086"/>
                      <a:pt x="4180" y="46466"/>
                    </a:cubicBezTo>
                    <a:cubicBezTo>
                      <a:pt x="5823" y="47622"/>
                      <a:pt x="7869" y="47888"/>
                      <a:pt x="9825" y="48155"/>
                    </a:cubicBezTo>
                    <a:cubicBezTo>
                      <a:pt x="10181" y="48185"/>
                      <a:pt x="10556" y="48215"/>
                      <a:pt x="10927" y="48215"/>
                    </a:cubicBezTo>
                    <a:cubicBezTo>
                      <a:pt x="11668" y="48215"/>
                      <a:pt x="12390" y="48096"/>
                      <a:pt x="12895" y="47622"/>
                    </a:cubicBezTo>
                    <a:cubicBezTo>
                      <a:pt x="13250" y="47309"/>
                      <a:pt x="13471" y="46864"/>
                      <a:pt x="13649" y="46419"/>
                    </a:cubicBezTo>
                    <a:cubicBezTo>
                      <a:pt x="16050" y="40774"/>
                      <a:pt x="16363" y="34283"/>
                      <a:pt x="14538" y="28414"/>
                    </a:cubicBezTo>
                    <a:cubicBezTo>
                      <a:pt x="13695" y="25700"/>
                      <a:pt x="12404" y="22854"/>
                      <a:pt x="13250" y="20187"/>
                    </a:cubicBezTo>
                    <a:cubicBezTo>
                      <a:pt x="13784" y="18586"/>
                      <a:pt x="15072" y="17209"/>
                      <a:pt x="15207" y="15520"/>
                    </a:cubicBezTo>
                    <a:cubicBezTo>
                      <a:pt x="15338" y="13919"/>
                      <a:pt x="14406" y="12407"/>
                      <a:pt x="13428" y="11074"/>
                    </a:cubicBezTo>
                    <a:lnTo>
                      <a:pt x="13026" y="10540"/>
                    </a:lnTo>
                    <a:cubicBezTo>
                      <a:pt x="13204" y="10362"/>
                      <a:pt x="13428" y="10138"/>
                      <a:pt x="13560" y="9918"/>
                    </a:cubicBezTo>
                    <a:cubicBezTo>
                      <a:pt x="15249" y="7737"/>
                      <a:pt x="16007" y="4849"/>
                      <a:pt x="15385" y="2181"/>
                    </a:cubicBezTo>
                    <a:cubicBezTo>
                      <a:pt x="15160" y="1292"/>
                      <a:pt x="15427" y="1601"/>
                      <a:pt x="1422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5" name="Google Shape;1155;p48"/>
              <p:cNvSpPr/>
              <p:nvPr/>
            </p:nvSpPr>
            <p:spPr>
              <a:xfrm flipH="1">
                <a:off x="7758937" y="3659386"/>
                <a:ext cx="373016" cy="834576"/>
              </a:xfrm>
              <a:custGeom>
                <a:rect b="b" l="l" r="r" t="t"/>
                <a:pathLst>
                  <a:path extrusionOk="0" h="73321" w="32771">
                    <a:moveTo>
                      <a:pt x="9828" y="0"/>
                    </a:moveTo>
                    <a:cubicBezTo>
                      <a:pt x="9871" y="534"/>
                      <a:pt x="9782" y="1203"/>
                      <a:pt x="9604" y="2003"/>
                    </a:cubicBezTo>
                    <a:lnTo>
                      <a:pt x="7872" y="2003"/>
                    </a:lnTo>
                    <a:cubicBezTo>
                      <a:pt x="7783" y="2181"/>
                      <a:pt x="7737" y="2359"/>
                      <a:pt x="7648" y="2490"/>
                    </a:cubicBezTo>
                    <a:cubicBezTo>
                      <a:pt x="7470" y="2981"/>
                      <a:pt x="7338" y="3426"/>
                      <a:pt x="7203" y="3913"/>
                    </a:cubicBezTo>
                    <a:cubicBezTo>
                      <a:pt x="7025" y="4447"/>
                      <a:pt x="6936" y="4980"/>
                      <a:pt x="6805" y="5514"/>
                    </a:cubicBezTo>
                    <a:cubicBezTo>
                      <a:pt x="6271" y="8715"/>
                      <a:pt x="6449" y="12005"/>
                      <a:pt x="7160" y="15164"/>
                    </a:cubicBezTo>
                    <a:cubicBezTo>
                      <a:pt x="7516" y="34816"/>
                      <a:pt x="5382" y="51399"/>
                      <a:pt x="0" y="70962"/>
                    </a:cubicBezTo>
                    <a:cubicBezTo>
                      <a:pt x="1647" y="72520"/>
                      <a:pt x="3646" y="72787"/>
                      <a:pt x="5560" y="73097"/>
                    </a:cubicBezTo>
                    <a:cubicBezTo>
                      <a:pt x="6004" y="73143"/>
                      <a:pt x="6449" y="73232"/>
                      <a:pt x="6847" y="73321"/>
                    </a:cubicBezTo>
                    <a:cubicBezTo>
                      <a:pt x="7961" y="70031"/>
                      <a:pt x="9117" y="66694"/>
                      <a:pt x="10273" y="63361"/>
                    </a:cubicBezTo>
                    <a:cubicBezTo>
                      <a:pt x="11073" y="61092"/>
                      <a:pt x="11873" y="58869"/>
                      <a:pt x="12627" y="56603"/>
                    </a:cubicBezTo>
                    <a:cubicBezTo>
                      <a:pt x="13029" y="55447"/>
                      <a:pt x="13428" y="54333"/>
                      <a:pt x="13830" y="53177"/>
                    </a:cubicBezTo>
                    <a:cubicBezTo>
                      <a:pt x="14986" y="49798"/>
                      <a:pt x="16142" y="46330"/>
                      <a:pt x="17209" y="42908"/>
                    </a:cubicBezTo>
                    <a:cubicBezTo>
                      <a:pt x="17429" y="42151"/>
                      <a:pt x="17653" y="41439"/>
                      <a:pt x="17874" y="40685"/>
                    </a:cubicBezTo>
                    <a:cubicBezTo>
                      <a:pt x="18319" y="42773"/>
                      <a:pt x="18674" y="45085"/>
                      <a:pt x="19208" y="47575"/>
                    </a:cubicBezTo>
                    <a:cubicBezTo>
                      <a:pt x="19254" y="47842"/>
                      <a:pt x="19297" y="48066"/>
                      <a:pt x="19386" y="48333"/>
                    </a:cubicBezTo>
                    <a:cubicBezTo>
                      <a:pt x="21299" y="56603"/>
                      <a:pt x="24899" y="63806"/>
                      <a:pt x="25344" y="72431"/>
                    </a:cubicBezTo>
                    <a:cubicBezTo>
                      <a:pt x="27385" y="71682"/>
                      <a:pt x="30086" y="71089"/>
                      <a:pt x="32319" y="71089"/>
                    </a:cubicBezTo>
                    <a:cubicBezTo>
                      <a:pt x="32472" y="71089"/>
                      <a:pt x="32623" y="71092"/>
                      <a:pt x="32771" y="71098"/>
                    </a:cubicBezTo>
                    <a:cubicBezTo>
                      <a:pt x="31437" y="65894"/>
                      <a:pt x="30548" y="60825"/>
                      <a:pt x="29790" y="55845"/>
                    </a:cubicBezTo>
                    <a:cubicBezTo>
                      <a:pt x="29701" y="55134"/>
                      <a:pt x="29569" y="54469"/>
                      <a:pt x="29480" y="53757"/>
                    </a:cubicBezTo>
                    <a:cubicBezTo>
                      <a:pt x="28769" y="48777"/>
                      <a:pt x="28236" y="43840"/>
                      <a:pt x="27613" y="38861"/>
                    </a:cubicBezTo>
                    <a:cubicBezTo>
                      <a:pt x="27524" y="38149"/>
                      <a:pt x="27435" y="37438"/>
                      <a:pt x="27346" y="36684"/>
                    </a:cubicBezTo>
                    <a:cubicBezTo>
                      <a:pt x="26813" y="32547"/>
                      <a:pt x="25966" y="28325"/>
                      <a:pt x="25301" y="23967"/>
                    </a:cubicBezTo>
                    <a:cubicBezTo>
                      <a:pt x="25077" y="22545"/>
                      <a:pt x="24856" y="21076"/>
                      <a:pt x="24679" y="19610"/>
                    </a:cubicBezTo>
                    <a:cubicBezTo>
                      <a:pt x="24543" y="18632"/>
                      <a:pt x="24454" y="17654"/>
                      <a:pt x="24366" y="16676"/>
                    </a:cubicBezTo>
                    <a:cubicBezTo>
                      <a:pt x="24323" y="15697"/>
                      <a:pt x="24234" y="14719"/>
                      <a:pt x="24234" y="13741"/>
                    </a:cubicBezTo>
                    <a:cubicBezTo>
                      <a:pt x="24099" y="9828"/>
                      <a:pt x="24010" y="5827"/>
                      <a:pt x="23298" y="2003"/>
                    </a:cubicBezTo>
                    <a:lnTo>
                      <a:pt x="23121" y="2003"/>
                    </a:lnTo>
                    <a:cubicBezTo>
                      <a:pt x="23078" y="1779"/>
                      <a:pt x="23078" y="1601"/>
                      <a:pt x="23078" y="1380"/>
                    </a:cubicBezTo>
                    <a:lnTo>
                      <a:pt x="21965" y="1245"/>
                    </a:lnTo>
                    <a:lnTo>
                      <a:pt x="982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6" name="Google Shape;1156;p48"/>
              <p:cNvSpPr/>
              <p:nvPr/>
            </p:nvSpPr>
            <p:spPr>
              <a:xfrm flipH="1">
                <a:off x="7498801" y="3079652"/>
                <a:ext cx="23824" cy="42798"/>
              </a:xfrm>
              <a:custGeom>
                <a:rect b="b" l="l" r="r" t="t"/>
                <a:pathLst>
                  <a:path extrusionOk="0" h="3760" w="2093">
                    <a:moveTo>
                      <a:pt x="1783" y="0"/>
                    </a:moveTo>
                    <a:cubicBezTo>
                      <a:pt x="1668" y="0"/>
                      <a:pt x="1537" y="57"/>
                      <a:pt x="1424" y="113"/>
                    </a:cubicBezTo>
                    <a:lnTo>
                      <a:pt x="357" y="779"/>
                    </a:lnTo>
                    <a:cubicBezTo>
                      <a:pt x="268" y="1668"/>
                      <a:pt x="1" y="2913"/>
                      <a:pt x="314" y="3759"/>
                    </a:cubicBezTo>
                    <a:cubicBezTo>
                      <a:pt x="534" y="2646"/>
                      <a:pt x="1068" y="1579"/>
                      <a:pt x="1826" y="736"/>
                    </a:cubicBezTo>
                    <a:cubicBezTo>
                      <a:pt x="1915" y="601"/>
                      <a:pt x="2003" y="512"/>
                      <a:pt x="2046" y="423"/>
                    </a:cubicBezTo>
                    <a:cubicBezTo>
                      <a:pt x="2092" y="291"/>
                      <a:pt x="2092" y="113"/>
                      <a:pt x="1957" y="67"/>
                    </a:cubicBezTo>
                    <a:cubicBezTo>
                      <a:pt x="1909" y="19"/>
                      <a:pt x="1849" y="0"/>
                      <a:pt x="1783" y="0"/>
                    </a:cubicBezTo>
                    <a:close/>
                  </a:path>
                </a:pathLst>
              </a:custGeom>
              <a:solidFill>
                <a:srgbClr val="F5855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7" name="Google Shape;1157;p48"/>
              <p:cNvSpPr/>
              <p:nvPr/>
            </p:nvSpPr>
            <p:spPr>
              <a:xfrm flipH="1">
                <a:off x="7491232" y="3036888"/>
                <a:ext cx="44551" cy="74954"/>
              </a:xfrm>
              <a:custGeom>
                <a:rect b="b" l="l" r="r" t="t"/>
                <a:pathLst>
                  <a:path extrusionOk="0" h="6585" w="3914">
                    <a:moveTo>
                      <a:pt x="3515" y="0"/>
                    </a:moveTo>
                    <a:lnTo>
                      <a:pt x="3515" y="0"/>
                    </a:lnTo>
                    <a:cubicBezTo>
                      <a:pt x="3071" y="712"/>
                      <a:pt x="2491" y="1334"/>
                      <a:pt x="1957" y="1957"/>
                    </a:cubicBezTo>
                    <a:cubicBezTo>
                      <a:pt x="1381" y="2537"/>
                      <a:pt x="801" y="3202"/>
                      <a:pt x="445" y="3959"/>
                    </a:cubicBezTo>
                    <a:cubicBezTo>
                      <a:pt x="90" y="4713"/>
                      <a:pt x="1" y="5603"/>
                      <a:pt x="314" y="6360"/>
                    </a:cubicBezTo>
                    <a:cubicBezTo>
                      <a:pt x="357" y="6449"/>
                      <a:pt x="357" y="6492"/>
                      <a:pt x="445" y="6538"/>
                    </a:cubicBezTo>
                    <a:cubicBezTo>
                      <a:pt x="477" y="6569"/>
                      <a:pt x="525" y="6584"/>
                      <a:pt x="578" y="6584"/>
                    </a:cubicBezTo>
                    <a:cubicBezTo>
                      <a:pt x="675" y="6584"/>
                      <a:pt x="790" y="6535"/>
                      <a:pt x="847" y="6449"/>
                    </a:cubicBezTo>
                    <a:cubicBezTo>
                      <a:pt x="936" y="6314"/>
                      <a:pt x="979" y="6136"/>
                      <a:pt x="1025" y="6005"/>
                    </a:cubicBezTo>
                    <a:cubicBezTo>
                      <a:pt x="1246" y="4713"/>
                      <a:pt x="1914" y="3515"/>
                      <a:pt x="2669" y="2448"/>
                    </a:cubicBezTo>
                    <a:cubicBezTo>
                      <a:pt x="2935" y="2092"/>
                      <a:pt x="3202" y="1736"/>
                      <a:pt x="3380" y="1334"/>
                    </a:cubicBezTo>
                    <a:cubicBezTo>
                      <a:pt x="3558" y="890"/>
                      <a:pt x="3914" y="313"/>
                      <a:pt x="3515" y="0"/>
                    </a:cubicBezTo>
                    <a:close/>
                  </a:path>
                </a:pathLst>
              </a:custGeom>
              <a:solidFill>
                <a:srgbClr val="F5855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8" name="Google Shape;1158;p48"/>
              <p:cNvSpPr/>
              <p:nvPr/>
            </p:nvSpPr>
            <p:spPr>
              <a:xfrm flipH="1">
                <a:off x="7496297" y="3023730"/>
                <a:ext cx="182689" cy="196906"/>
              </a:xfrm>
              <a:custGeom>
                <a:rect b="b" l="l" r="r" t="t"/>
                <a:pathLst>
                  <a:path extrusionOk="0" h="17299" w="16050">
                    <a:moveTo>
                      <a:pt x="15250" y="0"/>
                    </a:moveTo>
                    <a:lnTo>
                      <a:pt x="15250" y="0"/>
                    </a:lnTo>
                    <a:cubicBezTo>
                      <a:pt x="13649" y="2359"/>
                      <a:pt x="12226" y="6538"/>
                      <a:pt x="8847" y="8537"/>
                    </a:cubicBezTo>
                    <a:cubicBezTo>
                      <a:pt x="6980" y="9604"/>
                      <a:pt x="4223" y="10629"/>
                      <a:pt x="2402" y="11738"/>
                    </a:cubicBezTo>
                    <a:cubicBezTo>
                      <a:pt x="534" y="12895"/>
                      <a:pt x="90" y="15118"/>
                      <a:pt x="1" y="17298"/>
                    </a:cubicBezTo>
                    <a:cubicBezTo>
                      <a:pt x="2622" y="16985"/>
                      <a:pt x="4756" y="15164"/>
                      <a:pt x="6802" y="13517"/>
                    </a:cubicBezTo>
                    <a:cubicBezTo>
                      <a:pt x="8491" y="12183"/>
                      <a:pt x="10359" y="10895"/>
                      <a:pt x="12450" y="10582"/>
                    </a:cubicBezTo>
                    <a:cubicBezTo>
                      <a:pt x="13339" y="10405"/>
                      <a:pt x="14140" y="9782"/>
                      <a:pt x="14318" y="8893"/>
                    </a:cubicBezTo>
                    <a:cubicBezTo>
                      <a:pt x="14805" y="6492"/>
                      <a:pt x="14318" y="5781"/>
                      <a:pt x="14627" y="3781"/>
                    </a:cubicBezTo>
                    <a:cubicBezTo>
                      <a:pt x="14805" y="2359"/>
                      <a:pt x="16050" y="313"/>
                      <a:pt x="15250" y="0"/>
                    </a:cubicBezTo>
                    <a:close/>
                  </a:path>
                </a:pathLst>
              </a:custGeom>
              <a:solidFill>
                <a:srgbClr val="FFA27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9" name="Google Shape;1159;p48"/>
              <p:cNvSpPr/>
              <p:nvPr/>
            </p:nvSpPr>
            <p:spPr>
              <a:xfrm flipH="1">
                <a:off x="7585365" y="3132035"/>
                <a:ext cx="471167" cy="613232"/>
              </a:xfrm>
              <a:custGeom>
                <a:rect b="b" l="l" r="r" t="t"/>
                <a:pathLst>
                  <a:path extrusionOk="0" h="53875" w="41394">
                    <a:moveTo>
                      <a:pt x="39217" y="0"/>
                    </a:moveTo>
                    <a:cubicBezTo>
                      <a:pt x="32014" y="3693"/>
                      <a:pt x="24498" y="6848"/>
                      <a:pt x="16850" y="9426"/>
                    </a:cubicBezTo>
                    <a:cubicBezTo>
                      <a:pt x="14318" y="10316"/>
                      <a:pt x="11739" y="11116"/>
                      <a:pt x="9160" y="11827"/>
                    </a:cubicBezTo>
                    <a:cubicBezTo>
                      <a:pt x="8449" y="12051"/>
                      <a:pt x="7691" y="12272"/>
                      <a:pt x="6980" y="12585"/>
                    </a:cubicBezTo>
                    <a:lnTo>
                      <a:pt x="6891" y="12585"/>
                    </a:lnTo>
                    <a:cubicBezTo>
                      <a:pt x="5468" y="12763"/>
                      <a:pt x="4045" y="13072"/>
                      <a:pt x="3202" y="14097"/>
                    </a:cubicBezTo>
                    <a:cubicBezTo>
                      <a:pt x="2178" y="15295"/>
                      <a:pt x="2402" y="17031"/>
                      <a:pt x="2669" y="18586"/>
                    </a:cubicBezTo>
                    <a:cubicBezTo>
                      <a:pt x="3647" y="23921"/>
                      <a:pt x="4625" y="29303"/>
                      <a:pt x="4490" y="34681"/>
                    </a:cubicBezTo>
                    <a:cubicBezTo>
                      <a:pt x="4401" y="40106"/>
                      <a:pt x="3113" y="45619"/>
                      <a:pt x="1" y="50154"/>
                    </a:cubicBezTo>
                    <a:cubicBezTo>
                      <a:pt x="3436" y="51990"/>
                      <a:pt x="7948" y="53875"/>
                      <a:pt x="12599" y="53875"/>
                    </a:cubicBezTo>
                    <a:cubicBezTo>
                      <a:pt x="14146" y="53875"/>
                      <a:pt x="15709" y="53666"/>
                      <a:pt x="17252" y="53178"/>
                    </a:cubicBezTo>
                    <a:cubicBezTo>
                      <a:pt x="17608" y="53089"/>
                      <a:pt x="17964" y="52957"/>
                      <a:pt x="18273" y="52822"/>
                    </a:cubicBezTo>
                    <a:lnTo>
                      <a:pt x="18319" y="52822"/>
                    </a:lnTo>
                    <a:cubicBezTo>
                      <a:pt x="18141" y="47664"/>
                      <a:pt x="17651" y="44331"/>
                      <a:pt x="17651" y="41397"/>
                    </a:cubicBezTo>
                    <a:lnTo>
                      <a:pt x="17651" y="40863"/>
                    </a:lnTo>
                    <a:cubicBezTo>
                      <a:pt x="17651" y="40550"/>
                      <a:pt x="17697" y="40194"/>
                      <a:pt x="17697" y="39885"/>
                    </a:cubicBezTo>
                    <a:cubicBezTo>
                      <a:pt x="17697" y="39707"/>
                      <a:pt x="17740" y="39529"/>
                      <a:pt x="17740" y="39394"/>
                    </a:cubicBezTo>
                    <a:cubicBezTo>
                      <a:pt x="17786" y="38772"/>
                      <a:pt x="17875" y="38149"/>
                      <a:pt x="18006" y="37527"/>
                    </a:cubicBezTo>
                    <a:cubicBezTo>
                      <a:pt x="18006" y="37438"/>
                      <a:pt x="18053" y="37395"/>
                      <a:pt x="18053" y="37349"/>
                    </a:cubicBezTo>
                    <a:cubicBezTo>
                      <a:pt x="18319" y="36193"/>
                      <a:pt x="18675" y="35037"/>
                      <a:pt x="19251" y="33792"/>
                    </a:cubicBezTo>
                    <a:cubicBezTo>
                      <a:pt x="19607" y="32992"/>
                      <a:pt x="20009" y="32237"/>
                      <a:pt x="20318" y="31437"/>
                    </a:cubicBezTo>
                    <a:cubicBezTo>
                      <a:pt x="20941" y="30103"/>
                      <a:pt x="21385" y="28723"/>
                      <a:pt x="21343" y="27300"/>
                    </a:cubicBezTo>
                    <a:cubicBezTo>
                      <a:pt x="21297" y="26055"/>
                      <a:pt x="20898" y="24857"/>
                      <a:pt x="20276" y="23701"/>
                    </a:cubicBezTo>
                    <a:lnTo>
                      <a:pt x="19874" y="23032"/>
                    </a:lnTo>
                    <a:cubicBezTo>
                      <a:pt x="19340" y="22143"/>
                      <a:pt x="18764" y="21253"/>
                      <a:pt x="18184" y="20364"/>
                    </a:cubicBezTo>
                    <a:cubicBezTo>
                      <a:pt x="17875" y="19920"/>
                      <a:pt x="17608" y="19475"/>
                      <a:pt x="17341" y="18988"/>
                    </a:cubicBezTo>
                    <a:cubicBezTo>
                      <a:pt x="17341" y="18988"/>
                      <a:pt x="17341" y="18941"/>
                      <a:pt x="17295" y="18941"/>
                    </a:cubicBezTo>
                    <a:cubicBezTo>
                      <a:pt x="25921" y="14719"/>
                      <a:pt x="34148" y="9693"/>
                      <a:pt x="41394" y="3468"/>
                    </a:cubicBezTo>
                    <a:cubicBezTo>
                      <a:pt x="40639" y="2803"/>
                      <a:pt x="39839" y="1245"/>
                      <a:pt x="39348" y="224"/>
                    </a:cubicBezTo>
                    <a:cubicBezTo>
                      <a:pt x="39306" y="178"/>
                      <a:pt x="39259" y="89"/>
                      <a:pt x="3921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160" name="Google Shape;1160;p48"/>
            <p:cNvSpPr/>
            <p:nvPr/>
          </p:nvSpPr>
          <p:spPr>
            <a:xfrm>
              <a:off x="6539825" y="2319975"/>
              <a:ext cx="927300" cy="9273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4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Google Shape;1165;p49"/>
          <p:cNvSpPr txBox="1"/>
          <p:nvPr>
            <p:ph type="title"/>
          </p:nvPr>
        </p:nvSpPr>
        <p:spPr>
          <a:xfrm>
            <a:off x="720000" y="3662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Enhancements (1)</a:t>
            </a:r>
            <a:endParaRPr/>
          </a:p>
        </p:txBody>
      </p:sp>
      <p:sp>
        <p:nvSpPr>
          <p:cNvPr id="1166" name="Google Shape;1166;p49"/>
          <p:cNvSpPr txBox="1"/>
          <p:nvPr>
            <p:ph idx="1" type="body"/>
          </p:nvPr>
        </p:nvSpPr>
        <p:spPr>
          <a:xfrm>
            <a:off x="720000" y="1009800"/>
            <a:ext cx="6484800" cy="37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While LoanSwift Pro is already a powerful tool, we have plans for future enhancements to make it even more valuable: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✓"/>
            </a:pPr>
            <a:r>
              <a:rPr b="1" lang="en" sz="1500"/>
              <a:t>Loan Repayment Calculators</a:t>
            </a:r>
            <a:r>
              <a:rPr lang="en" sz="1500"/>
              <a:t>: Users can estimate their monthly loan payments, helping them make informed decisions. We are Currently just Applying for Loan and not Calculating the Financing Aspects like EMI.</a:t>
            </a:r>
            <a:endParaRPr sz="15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✓"/>
            </a:pPr>
            <a:r>
              <a:rPr b="1" lang="en" sz="1500"/>
              <a:t>Increased Security</a:t>
            </a:r>
            <a:r>
              <a:rPr lang="en" sz="1500"/>
              <a:t>: Implementing Spring Security with Combination of JWT and OAuth.</a:t>
            </a:r>
            <a:endParaRPr sz="15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✓"/>
            </a:pPr>
            <a:r>
              <a:rPr b="1" lang="en" sz="1500"/>
              <a:t>Integration with External Services</a:t>
            </a:r>
            <a:r>
              <a:rPr lang="en" sz="1500"/>
              <a:t>: The application leverages Axios to connect with external services for credit scoring, document verification, and more.</a:t>
            </a:r>
            <a:endParaRPr sz="15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✓"/>
            </a:pPr>
            <a:r>
              <a:rPr b="1" lang="en" sz="1500"/>
              <a:t>Deployment</a:t>
            </a:r>
            <a:r>
              <a:rPr lang="en" sz="1500"/>
              <a:t>: Docker containers for application and database, Nginx as a reverse proxy, AWS (or your preferred cloud provider) for hosting.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pic>
        <p:nvPicPr>
          <p:cNvPr id="1167" name="Google Shape;1167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04800" y="1807100"/>
            <a:ext cx="1545900" cy="2812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1" name="Shape 1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" name="Google Shape;1172;p50"/>
          <p:cNvSpPr txBox="1"/>
          <p:nvPr>
            <p:ph type="title"/>
          </p:nvPr>
        </p:nvSpPr>
        <p:spPr>
          <a:xfrm>
            <a:off x="720000" y="3662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Enhancements (2)</a:t>
            </a:r>
            <a:endParaRPr/>
          </a:p>
        </p:txBody>
      </p:sp>
      <p:sp>
        <p:nvSpPr>
          <p:cNvPr id="1173" name="Google Shape;1173;p50"/>
          <p:cNvSpPr txBox="1"/>
          <p:nvPr>
            <p:ph idx="1" type="body"/>
          </p:nvPr>
        </p:nvSpPr>
        <p:spPr>
          <a:xfrm>
            <a:off x="720000" y="1009800"/>
            <a:ext cx="6484800" cy="3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While LoanSwift Pro is already a powerful tool, we have plans for future enhancements to make it even more valuable: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✓"/>
            </a:pPr>
            <a:r>
              <a:rPr b="1" lang="en" sz="1500"/>
              <a:t>Mobile App</a:t>
            </a:r>
            <a:r>
              <a:rPr lang="en" sz="1500"/>
              <a:t>: Developing a mobile app version to provide users with on-the-go access.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✓"/>
            </a:pPr>
            <a:r>
              <a:rPr b="1" lang="en" sz="1500"/>
              <a:t>Notifications</a:t>
            </a:r>
            <a:r>
              <a:rPr lang="en" sz="1500"/>
              <a:t>: Implementing email or SMS notifications for application status updates.</a:t>
            </a:r>
            <a:endParaRPr sz="15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✓"/>
            </a:pPr>
            <a:r>
              <a:rPr b="1" lang="en" sz="1500"/>
              <a:t>Credit Score Integration</a:t>
            </a:r>
            <a:r>
              <a:rPr lang="en" sz="1500"/>
              <a:t>: Integrating with credit bureaus for real-time credit scoring.</a:t>
            </a:r>
            <a:endParaRPr sz="15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✓"/>
            </a:pPr>
            <a:r>
              <a:rPr b="1" lang="en" sz="1500"/>
              <a:t>Document Upload</a:t>
            </a:r>
            <a:r>
              <a:rPr lang="en" sz="1500"/>
              <a:t>: Allowing users to upload documents directly through the application &amp; using OCR + AI for calculating Eligible Credit Amount.</a:t>
            </a:r>
            <a:endParaRPr sz="1300"/>
          </a:p>
        </p:txBody>
      </p:sp>
      <p:pic>
        <p:nvPicPr>
          <p:cNvPr id="1174" name="Google Shape;1174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04800" y="1705850"/>
            <a:ext cx="1542000" cy="280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8" name="Shape 1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9" name="Google Shape;1179;p51"/>
          <p:cNvSpPr txBox="1"/>
          <p:nvPr>
            <p:ph type="title"/>
          </p:nvPr>
        </p:nvSpPr>
        <p:spPr>
          <a:xfrm>
            <a:off x="702263" y="3859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Checklist ✔️</a:t>
            </a:r>
            <a:endParaRPr/>
          </a:p>
        </p:txBody>
      </p:sp>
      <p:sp>
        <p:nvSpPr>
          <p:cNvPr id="1180" name="Google Shape;1180;p51"/>
          <p:cNvSpPr/>
          <p:nvPr/>
        </p:nvSpPr>
        <p:spPr>
          <a:xfrm>
            <a:off x="8033435" y="4475144"/>
            <a:ext cx="49186" cy="43236"/>
          </a:xfrm>
          <a:custGeom>
            <a:rect b="b" l="l" r="r" t="t"/>
            <a:pathLst>
              <a:path extrusionOk="0" h="1475" w="1678">
                <a:moveTo>
                  <a:pt x="1678" y="1"/>
                </a:moveTo>
                <a:cubicBezTo>
                  <a:pt x="1144" y="535"/>
                  <a:pt x="508" y="941"/>
                  <a:pt x="0" y="1475"/>
                </a:cubicBezTo>
                <a:lnTo>
                  <a:pt x="0" y="1475"/>
                </a:lnTo>
                <a:cubicBezTo>
                  <a:pt x="508" y="941"/>
                  <a:pt x="1144" y="535"/>
                  <a:pt x="1678" y="1"/>
                </a:cubicBezTo>
                <a:close/>
              </a:path>
            </a:pathLst>
          </a:custGeom>
          <a:solidFill>
            <a:srgbClr val="3561A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81" name="Google Shape;1181;p51"/>
          <p:cNvGrpSpPr/>
          <p:nvPr/>
        </p:nvGrpSpPr>
        <p:grpSpPr>
          <a:xfrm>
            <a:off x="760666" y="2259425"/>
            <a:ext cx="7587196" cy="633315"/>
            <a:chOff x="1171500" y="2335950"/>
            <a:chExt cx="6801000" cy="561300"/>
          </a:xfrm>
        </p:grpSpPr>
        <p:sp>
          <p:nvSpPr>
            <p:cNvPr id="1182" name="Google Shape;1182;p51"/>
            <p:cNvSpPr/>
            <p:nvPr/>
          </p:nvSpPr>
          <p:spPr>
            <a:xfrm>
              <a:off x="3267000" y="2353950"/>
              <a:ext cx="4705500" cy="525300"/>
            </a:xfrm>
            <a:prstGeom prst="roundRect">
              <a:avLst>
                <a:gd fmla="val 50000" name="adj"/>
              </a:avLst>
            </a:prstGeom>
            <a:solidFill>
              <a:srgbClr val="EEEEEE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3" name="Google Shape;1183;p51"/>
            <p:cNvSpPr/>
            <p:nvPr/>
          </p:nvSpPr>
          <p:spPr>
            <a:xfrm>
              <a:off x="1171500" y="2352732"/>
              <a:ext cx="2618036" cy="525318"/>
            </a:xfrm>
            <a:custGeom>
              <a:rect b="b" l="l" r="r" t="t"/>
              <a:pathLst>
                <a:path extrusionOk="0" h="13634" w="67948">
                  <a:moveTo>
                    <a:pt x="6763" y="0"/>
                  </a:moveTo>
                  <a:cubicBezTo>
                    <a:pt x="3030" y="0"/>
                    <a:pt x="0" y="3057"/>
                    <a:pt x="0" y="6871"/>
                  </a:cubicBezTo>
                  <a:cubicBezTo>
                    <a:pt x="0" y="10604"/>
                    <a:pt x="3030" y="13633"/>
                    <a:pt x="6763" y="13633"/>
                  </a:cubicBezTo>
                  <a:lnTo>
                    <a:pt x="61077" y="13633"/>
                  </a:lnTo>
                  <a:cubicBezTo>
                    <a:pt x="64918" y="13633"/>
                    <a:pt x="67948" y="10604"/>
                    <a:pt x="67948" y="6871"/>
                  </a:cubicBezTo>
                  <a:cubicBezTo>
                    <a:pt x="67948" y="3057"/>
                    <a:pt x="64918" y="0"/>
                    <a:pt x="61077" y="0"/>
                  </a:cubicBezTo>
                  <a:close/>
                </a:path>
              </a:pathLst>
            </a:custGeom>
            <a:solidFill>
              <a:srgbClr val="B33F62"/>
            </a:solidFill>
            <a:ln cap="flat" cmpd="sng" w="9525">
              <a:solidFill>
                <a:srgbClr val="B33F6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4" name="Google Shape;1184;p51"/>
            <p:cNvSpPr txBox="1"/>
            <p:nvPr/>
          </p:nvSpPr>
          <p:spPr>
            <a:xfrm flipH="1">
              <a:off x="4231325" y="2335950"/>
              <a:ext cx="3185700" cy="56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Fira Sans"/>
                  <a:ea typeface="Fira Sans"/>
                  <a:cs typeface="Fira Sans"/>
                  <a:sym typeface="Fira Sans"/>
                </a:rPr>
                <a:t>Followed Naming Conventions, Comments, Intents &amp; Code Refactoring</a:t>
              </a:r>
              <a:endParaRPr sz="120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185" name="Google Shape;1185;p51"/>
            <p:cNvSpPr/>
            <p:nvPr/>
          </p:nvSpPr>
          <p:spPr>
            <a:xfrm>
              <a:off x="1896568" y="2383341"/>
              <a:ext cx="1167900" cy="464100"/>
            </a:xfrm>
            <a:prstGeom prst="roundRect">
              <a:avLst>
                <a:gd fmla="val 0" name="adj"/>
              </a:avLst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Coding Standards</a:t>
              </a:r>
              <a:endParaRPr sz="17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1186" name="Google Shape;1186;p51"/>
          <p:cNvGrpSpPr/>
          <p:nvPr/>
        </p:nvGrpSpPr>
        <p:grpSpPr>
          <a:xfrm>
            <a:off x="760666" y="2850119"/>
            <a:ext cx="7587196" cy="633315"/>
            <a:chOff x="1171500" y="2859475"/>
            <a:chExt cx="6801000" cy="561300"/>
          </a:xfrm>
        </p:grpSpPr>
        <p:sp>
          <p:nvSpPr>
            <p:cNvPr id="1187" name="Google Shape;1187;p51"/>
            <p:cNvSpPr/>
            <p:nvPr/>
          </p:nvSpPr>
          <p:spPr>
            <a:xfrm>
              <a:off x="3267000" y="2877475"/>
              <a:ext cx="4705500" cy="525300"/>
            </a:xfrm>
            <a:prstGeom prst="roundRect">
              <a:avLst>
                <a:gd fmla="val 50000" name="adj"/>
              </a:avLst>
            </a:prstGeom>
            <a:solidFill>
              <a:srgbClr val="EEEEEE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8" name="Google Shape;1188;p51"/>
            <p:cNvSpPr/>
            <p:nvPr/>
          </p:nvSpPr>
          <p:spPr>
            <a:xfrm>
              <a:off x="1171500" y="2877998"/>
              <a:ext cx="2618036" cy="526320"/>
            </a:xfrm>
            <a:custGeom>
              <a:rect b="b" l="l" r="r" t="t"/>
              <a:pathLst>
                <a:path extrusionOk="0" h="13660" w="67948">
                  <a:moveTo>
                    <a:pt x="6763" y="0"/>
                  </a:moveTo>
                  <a:cubicBezTo>
                    <a:pt x="3030" y="0"/>
                    <a:pt x="0" y="3057"/>
                    <a:pt x="0" y="6898"/>
                  </a:cubicBezTo>
                  <a:cubicBezTo>
                    <a:pt x="0" y="10603"/>
                    <a:pt x="3030" y="13660"/>
                    <a:pt x="6763" y="13660"/>
                  </a:cubicBezTo>
                  <a:lnTo>
                    <a:pt x="61077" y="13660"/>
                  </a:lnTo>
                  <a:cubicBezTo>
                    <a:pt x="64918" y="13660"/>
                    <a:pt x="67948" y="10603"/>
                    <a:pt x="67948" y="6898"/>
                  </a:cubicBezTo>
                  <a:cubicBezTo>
                    <a:pt x="67948" y="3057"/>
                    <a:pt x="64918" y="0"/>
                    <a:pt x="61077" y="0"/>
                  </a:cubicBezTo>
                  <a:close/>
                </a:path>
              </a:pathLst>
            </a:custGeom>
            <a:solidFill>
              <a:srgbClr val="7B1E7A"/>
            </a:solidFill>
            <a:ln cap="flat" cmpd="sng" w="9525">
              <a:solidFill>
                <a:srgbClr val="7B1E7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9" name="Google Shape;1189;p51"/>
            <p:cNvSpPr txBox="1"/>
            <p:nvPr/>
          </p:nvSpPr>
          <p:spPr>
            <a:xfrm flipH="1">
              <a:off x="4231325" y="2859475"/>
              <a:ext cx="3185700" cy="56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Fira Sans"/>
                  <a:ea typeface="Fira Sans"/>
                  <a:cs typeface="Fira Sans"/>
                  <a:sym typeface="Fira Sans"/>
                </a:rPr>
                <a:t>UI is Validated | Modern &amp; Sleek Design</a:t>
              </a:r>
              <a:endParaRPr sz="120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190" name="Google Shape;1190;p51"/>
            <p:cNvSpPr/>
            <p:nvPr/>
          </p:nvSpPr>
          <p:spPr>
            <a:xfrm>
              <a:off x="1896568" y="2909108"/>
              <a:ext cx="1167900" cy="464100"/>
            </a:xfrm>
            <a:prstGeom prst="roundRect">
              <a:avLst>
                <a:gd fmla="val 0" name="adj"/>
              </a:avLst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UI Validation</a:t>
              </a:r>
              <a:endParaRPr sz="17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1191" name="Google Shape;1191;p51"/>
          <p:cNvGrpSpPr/>
          <p:nvPr/>
        </p:nvGrpSpPr>
        <p:grpSpPr>
          <a:xfrm>
            <a:off x="760666" y="3440812"/>
            <a:ext cx="7587196" cy="633315"/>
            <a:chOff x="1171500" y="3383000"/>
            <a:chExt cx="6801000" cy="561300"/>
          </a:xfrm>
        </p:grpSpPr>
        <p:sp>
          <p:nvSpPr>
            <p:cNvPr id="1192" name="Google Shape;1192;p51"/>
            <p:cNvSpPr/>
            <p:nvPr/>
          </p:nvSpPr>
          <p:spPr>
            <a:xfrm>
              <a:off x="3267000" y="3401000"/>
              <a:ext cx="4705500" cy="525300"/>
            </a:xfrm>
            <a:prstGeom prst="roundRect">
              <a:avLst>
                <a:gd fmla="val 50000" name="adj"/>
              </a:avLst>
            </a:prstGeom>
            <a:solidFill>
              <a:srgbClr val="EEEEEE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3" name="Google Shape;1193;p51"/>
            <p:cNvSpPr/>
            <p:nvPr/>
          </p:nvSpPr>
          <p:spPr>
            <a:xfrm>
              <a:off x="1171500" y="3404304"/>
              <a:ext cx="2618036" cy="525279"/>
            </a:xfrm>
            <a:custGeom>
              <a:rect b="b" l="l" r="r" t="t"/>
              <a:pathLst>
                <a:path extrusionOk="0" h="13633" w="67948">
                  <a:moveTo>
                    <a:pt x="6763" y="0"/>
                  </a:moveTo>
                  <a:cubicBezTo>
                    <a:pt x="3030" y="0"/>
                    <a:pt x="0" y="3030"/>
                    <a:pt x="0" y="6870"/>
                  </a:cubicBezTo>
                  <a:cubicBezTo>
                    <a:pt x="0" y="10576"/>
                    <a:pt x="3030" y="13633"/>
                    <a:pt x="6763" y="13633"/>
                  </a:cubicBezTo>
                  <a:lnTo>
                    <a:pt x="61077" y="13633"/>
                  </a:lnTo>
                  <a:cubicBezTo>
                    <a:pt x="64918" y="13633"/>
                    <a:pt x="67948" y="10576"/>
                    <a:pt x="67948" y="6870"/>
                  </a:cubicBezTo>
                  <a:cubicBezTo>
                    <a:pt x="67948" y="3030"/>
                    <a:pt x="64918" y="0"/>
                    <a:pt x="61077" y="0"/>
                  </a:cubicBezTo>
                  <a:close/>
                </a:path>
              </a:pathLst>
            </a:custGeom>
            <a:solidFill>
              <a:srgbClr val="451E7B"/>
            </a:solidFill>
            <a:ln cap="flat" cmpd="sng" w="9525">
              <a:solidFill>
                <a:srgbClr val="451E7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4" name="Google Shape;1194;p51"/>
            <p:cNvSpPr/>
            <p:nvPr/>
          </p:nvSpPr>
          <p:spPr>
            <a:xfrm>
              <a:off x="1896568" y="3434894"/>
              <a:ext cx="1167900" cy="464100"/>
            </a:xfrm>
            <a:prstGeom prst="roundRect">
              <a:avLst>
                <a:gd fmla="val 0" name="adj"/>
              </a:avLst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Exceptional Handling</a:t>
              </a:r>
              <a:endParaRPr sz="17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195" name="Google Shape;1195;p51"/>
            <p:cNvSpPr txBox="1"/>
            <p:nvPr/>
          </p:nvSpPr>
          <p:spPr>
            <a:xfrm flipH="1">
              <a:off x="4231325" y="3383000"/>
              <a:ext cx="3185700" cy="56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200">
                  <a:latin typeface="Fira Sans"/>
                  <a:ea typeface="Fira Sans"/>
                  <a:cs typeface="Fira Sans"/>
                  <a:sym typeface="Fira Sans"/>
                </a:rPr>
                <a:t>Appropriate Exceptions are handled</a:t>
              </a:r>
              <a:endPara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196" name="Google Shape;1196;p51"/>
          <p:cNvGrpSpPr/>
          <p:nvPr/>
        </p:nvGrpSpPr>
        <p:grpSpPr>
          <a:xfrm>
            <a:off x="760666" y="1078039"/>
            <a:ext cx="7587196" cy="633315"/>
            <a:chOff x="1171500" y="1288900"/>
            <a:chExt cx="6801000" cy="561300"/>
          </a:xfrm>
        </p:grpSpPr>
        <p:grpSp>
          <p:nvGrpSpPr>
            <p:cNvPr id="1197" name="Google Shape;1197;p51"/>
            <p:cNvGrpSpPr/>
            <p:nvPr/>
          </p:nvGrpSpPr>
          <p:grpSpPr>
            <a:xfrm>
              <a:off x="1171500" y="1302200"/>
              <a:ext cx="6801000" cy="530000"/>
              <a:chOff x="1171500" y="1302200"/>
              <a:chExt cx="6801000" cy="530000"/>
            </a:xfrm>
          </p:grpSpPr>
          <p:sp>
            <p:nvSpPr>
              <p:cNvPr id="1198" name="Google Shape;1198;p51"/>
              <p:cNvSpPr/>
              <p:nvPr/>
            </p:nvSpPr>
            <p:spPr>
              <a:xfrm>
                <a:off x="3267000" y="1306900"/>
                <a:ext cx="4705500" cy="525300"/>
              </a:xfrm>
              <a:prstGeom prst="roundRect">
                <a:avLst>
                  <a:gd fmla="val 50000" name="adj"/>
                </a:avLst>
              </a:prstGeom>
              <a:solidFill>
                <a:srgbClr val="EEEEEE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9" name="Google Shape;1199;p51"/>
              <p:cNvSpPr/>
              <p:nvPr/>
            </p:nvSpPr>
            <p:spPr>
              <a:xfrm>
                <a:off x="1171500" y="1302200"/>
                <a:ext cx="2618036" cy="525318"/>
              </a:xfrm>
              <a:custGeom>
                <a:rect b="b" l="l" r="r" t="t"/>
                <a:pathLst>
                  <a:path extrusionOk="0" h="13634" w="67948">
                    <a:moveTo>
                      <a:pt x="6763" y="1"/>
                    </a:moveTo>
                    <a:cubicBezTo>
                      <a:pt x="3030" y="1"/>
                      <a:pt x="0" y="3030"/>
                      <a:pt x="0" y="6763"/>
                    </a:cubicBezTo>
                    <a:cubicBezTo>
                      <a:pt x="0" y="10604"/>
                      <a:pt x="3030" y="13634"/>
                      <a:pt x="6763" y="13634"/>
                    </a:cubicBezTo>
                    <a:lnTo>
                      <a:pt x="61077" y="13634"/>
                    </a:lnTo>
                    <a:cubicBezTo>
                      <a:pt x="64918" y="13634"/>
                      <a:pt x="67948" y="10604"/>
                      <a:pt x="67948" y="6763"/>
                    </a:cubicBezTo>
                    <a:cubicBezTo>
                      <a:pt x="67948" y="3030"/>
                      <a:pt x="64918" y="1"/>
                      <a:pt x="61077" y="1"/>
                    </a:cubicBezTo>
                    <a:close/>
                  </a:path>
                </a:pathLst>
              </a:custGeom>
              <a:solidFill>
                <a:srgbClr val="FB8569"/>
              </a:solidFill>
              <a:ln cap="flat" cmpd="sng" w="9525">
                <a:solidFill>
                  <a:srgbClr val="FB856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0" name="Google Shape;1200;p51"/>
              <p:cNvSpPr/>
              <p:nvPr/>
            </p:nvSpPr>
            <p:spPr>
              <a:xfrm>
                <a:off x="1896568" y="1332975"/>
                <a:ext cx="1167900" cy="464100"/>
              </a:xfrm>
              <a:prstGeom prst="roundRect">
                <a:avLst>
                  <a:gd fmla="val 0" name="adj"/>
                </a:avLst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700">
                    <a:solidFill>
                      <a:srgbClr val="FFFFFF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Demo</a:t>
                </a:r>
                <a:endParaRPr sz="17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</p:grpSp>
        <p:sp>
          <p:nvSpPr>
            <p:cNvPr id="1201" name="Google Shape;1201;p51"/>
            <p:cNvSpPr txBox="1"/>
            <p:nvPr/>
          </p:nvSpPr>
          <p:spPr>
            <a:xfrm flipH="1">
              <a:off x="4231325" y="1288900"/>
              <a:ext cx="3185700" cy="56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Fira Sans"/>
                  <a:ea typeface="Fira Sans"/>
                  <a:cs typeface="Fira Sans"/>
                  <a:sym typeface="Fira Sans"/>
                </a:rPr>
                <a:t>Our Project is Fully Functional and Working</a:t>
              </a:r>
              <a:endParaRPr sz="120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1202" name="Google Shape;1202;p51"/>
          <p:cNvGrpSpPr/>
          <p:nvPr/>
        </p:nvGrpSpPr>
        <p:grpSpPr>
          <a:xfrm>
            <a:off x="944376" y="1142454"/>
            <a:ext cx="479057" cy="504509"/>
            <a:chOff x="1336174" y="1480435"/>
            <a:chExt cx="429417" cy="447141"/>
          </a:xfrm>
        </p:grpSpPr>
        <p:sp>
          <p:nvSpPr>
            <p:cNvPr id="1203" name="Google Shape;1203;p51"/>
            <p:cNvSpPr/>
            <p:nvPr/>
          </p:nvSpPr>
          <p:spPr>
            <a:xfrm>
              <a:off x="1336174" y="1480435"/>
              <a:ext cx="429417" cy="447141"/>
            </a:xfrm>
            <a:custGeom>
              <a:rect b="b" l="l" r="r" t="t"/>
              <a:pathLst>
                <a:path extrusionOk="0" h="11605" w="11145">
                  <a:moveTo>
                    <a:pt x="5518" y="0"/>
                  </a:moveTo>
                  <a:cubicBezTo>
                    <a:pt x="2489" y="0"/>
                    <a:pt x="0" y="2597"/>
                    <a:pt x="0" y="5843"/>
                  </a:cubicBezTo>
                  <a:cubicBezTo>
                    <a:pt x="0" y="9008"/>
                    <a:pt x="2489" y="11604"/>
                    <a:pt x="5518" y="11604"/>
                  </a:cubicBezTo>
                  <a:cubicBezTo>
                    <a:pt x="8683" y="11604"/>
                    <a:pt x="11144" y="9008"/>
                    <a:pt x="11144" y="5843"/>
                  </a:cubicBezTo>
                  <a:cubicBezTo>
                    <a:pt x="11144" y="2597"/>
                    <a:pt x="8683" y="0"/>
                    <a:pt x="5518" y="0"/>
                  </a:cubicBezTo>
                  <a:close/>
                </a:path>
              </a:pathLst>
            </a:custGeom>
            <a:solidFill>
              <a:srgbClr val="EEEEEE"/>
            </a:solidFill>
            <a:ln cap="flat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204" name="Google Shape;1204;p51"/>
            <p:cNvGrpSpPr/>
            <p:nvPr/>
          </p:nvGrpSpPr>
          <p:grpSpPr>
            <a:xfrm>
              <a:off x="1465734" y="1640501"/>
              <a:ext cx="170298" cy="126999"/>
              <a:chOff x="2874730" y="3745828"/>
              <a:chExt cx="72126" cy="53788"/>
            </a:xfrm>
          </p:grpSpPr>
          <p:sp>
            <p:nvSpPr>
              <p:cNvPr id="1205" name="Google Shape;1205;p51"/>
              <p:cNvSpPr/>
              <p:nvPr/>
            </p:nvSpPr>
            <p:spPr>
              <a:xfrm>
                <a:off x="2874730" y="3763820"/>
                <a:ext cx="60030" cy="35796"/>
              </a:xfrm>
              <a:custGeom>
                <a:rect b="b" l="l" r="r" t="t"/>
                <a:pathLst>
                  <a:path extrusionOk="0" h="5567" w="9336">
                    <a:moveTo>
                      <a:pt x="1876" y="0"/>
                    </a:moveTo>
                    <a:cubicBezTo>
                      <a:pt x="1831" y="0"/>
                      <a:pt x="1787" y="18"/>
                      <a:pt x="1751" y="54"/>
                    </a:cubicBezTo>
                    <a:lnTo>
                      <a:pt x="84" y="1721"/>
                    </a:lnTo>
                    <a:cubicBezTo>
                      <a:pt x="1" y="1804"/>
                      <a:pt x="1" y="1899"/>
                      <a:pt x="84" y="1983"/>
                    </a:cubicBezTo>
                    <a:lnTo>
                      <a:pt x="3263" y="5162"/>
                    </a:lnTo>
                    <a:cubicBezTo>
                      <a:pt x="3513" y="5412"/>
                      <a:pt x="3858" y="5566"/>
                      <a:pt x="4215" y="5566"/>
                    </a:cubicBezTo>
                    <a:cubicBezTo>
                      <a:pt x="4573" y="5566"/>
                      <a:pt x="4918" y="5435"/>
                      <a:pt x="5168" y="5162"/>
                    </a:cubicBezTo>
                    <a:lnTo>
                      <a:pt x="9252" y="1090"/>
                    </a:lnTo>
                    <a:cubicBezTo>
                      <a:pt x="9335" y="1006"/>
                      <a:pt x="9335" y="887"/>
                      <a:pt x="9276" y="828"/>
                    </a:cubicBezTo>
                    <a:cubicBezTo>
                      <a:pt x="9240" y="792"/>
                      <a:pt x="9195" y="774"/>
                      <a:pt x="9151" y="774"/>
                    </a:cubicBezTo>
                    <a:cubicBezTo>
                      <a:pt x="9106" y="774"/>
                      <a:pt x="9061" y="792"/>
                      <a:pt x="9026" y="828"/>
                    </a:cubicBezTo>
                    <a:lnTo>
                      <a:pt x="4942" y="4912"/>
                    </a:lnTo>
                    <a:cubicBezTo>
                      <a:pt x="4751" y="5102"/>
                      <a:pt x="4501" y="5209"/>
                      <a:pt x="4227" y="5209"/>
                    </a:cubicBezTo>
                    <a:cubicBezTo>
                      <a:pt x="3965" y="5209"/>
                      <a:pt x="3715" y="5102"/>
                      <a:pt x="3513" y="4912"/>
                    </a:cubicBezTo>
                    <a:lnTo>
                      <a:pt x="453" y="1840"/>
                    </a:lnTo>
                    <a:lnTo>
                      <a:pt x="1870" y="435"/>
                    </a:lnTo>
                    <a:lnTo>
                      <a:pt x="2370" y="935"/>
                    </a:lnTo>
                    <a:cubicBezTo>
                      <a:pt x="2406" y="971"/>
                      <a:pt x="2450" y="988"/>
                      <a:pt x="2495" y="988"/>
                    </a:cubicBezTo>
                    <a:cubicBezTo>
                      <a:pt x="2540" y="988"/>
                      <a:pt x="2584" y="971"/>
                      <a:pt x="2620" y="935"/>
                    </a:cubicBezTo>
                    <a:cubicBezTo>
                      <a:pt x="2703" y="863"/>
                      <a:pt x="2703" y="756"/>
                      <a:pt x="2620" y="685"/>
                    </a:cubicBezTo>
                    <a:lnTo>
                      <a:pt x="2001" y="54"/>
                    </a:lnTo>
                    <a:cubicBezTo>
                      <a:pt x="1965" y="18"/>
                      <a:pt x="1920" y="0"/>
                      <a:pt x="187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6" name="Google Shape;1206;p51"/>
              <p:cNvSpPr/>
              <p:nvPr/>
            </p:nvSpPr>
            <p:spPr>
              <a:xfrm>
                <a:off x="2892645" y="3745828"/>
                <a:ext cx="54211" cy="34568"/>
              </a:xfrm>
              <a:custGeom>
                <a:rect b="b" l="l" r="r" t="t"/>
                <a:pathLst>
                  <a:path extrusionOk="0" h="5376" w="8431">
                    <a:moveTo>
                      <a:pt x="6585" y="0"/>
                    </a:moveTo>
                    <a:cubicBezTo>
                      <a:pt x="6540" y="0"/>
                      <a:pt x="6495" y="18"/>
                      <a:pt x="6454" y="54"/>
                    </a:cubicBezTo>
                    <a:lnTo>
                      <a:pt x="1548" y="4971"/>
                    </a:lnTo>
                    <a:cubicBezTo>
                      <a:pt x="1513" y="4995"/>
                      <a:pt x="1477" y="5007"/>
                      <a:pt x="1429" y="5007"/>
                    </a:cubicBezTo>
                    <a:cubicBezTo>
                      <a:pt x="1382" y="5007"/>
                      <a:pt x="1346" y="4995"/>
                      <a:pt x="1310" y="4971"/>
                    </a:cubicBezTo>
                    <a:lnTo>
                      <a:pt x="334" y="3983"/>
                    </a:lnTo>
                    <a:cubicBezTo>
                      <a:pt x="292" y="3947"/>
                      <a:pt x="248" y="3929"/>
                      <a:pt x="203" y="3929"/>
                    </a:cubicBezTo>
                    <a:cubicBezTo>
                      <a:pt x="158" y="3929"/>
                      <a:pt x="114" y="3947"/>
                      <a:pt x="72" y="3983"/>
                    </a:cubicBezTo>
                    <a:cubicBezTo>
                      <a:pt x="1" y="4054"/>
                      <a:pt x="1" y="4161"/>
                      <a:pt x="72" y="4245"/>
                    </a:cubicBezTo>
                    <a:lnTo>
                      <a:pt x="1060" y="5221"/>
                    </a:lnTo>
                    <a:cubicBezTo>
                      <a:pt x="1156" y="5328"/>
                      <a:pt x="1275" y="5376"/>
                      <a:pt x="1417" y="5376"/>
                    </a:cubicBezTo>
                    <a:cubicBezTo>
                      <a:pt x="1548" y="5376"/>
                      <a:pt x="1679" y="5316"/>
                      <a:pt x="1775" y="5221"/>
                    </a:cubicBezTo>
                    <a:lnTo>
                      <a:pt x="6549" y="447"/>
                    </a:lnTo>
                    <a:lnTo>
                      <a:pt x="7966" y="1852"/>
                    </a:lnTo>
                    <a:lnTo>
                      <a:pt x="6704" y="3126"/>
                    </a:lnTo>
                    <a:cubicBezTo>
                      <a:pt x="6621" y="3197"/>
                      <a:pt x="6621" y="3304"/>
                      <a:pt x="6704" y="3376"/>
                    </a:cubicBezTo>
                    <a:cubicBezTo>
                      <a:pt x="6740" y="3411"/>
                      <a:pt x="6784" y="3429"/>
                      <a:pt x="6829" y="3429"/>
                    </a:cubicBezTo>
                    <a:cubicBezTo>
                      <a:pt x="6874" y="3429"/>
                      <a:pt x="6918" y="3411"/>
                      <a:pt x="6954" y="3376"/>
                    </a:cubicBezTo>
                    <a:lnTo>
                      <a:pt x="8347" y="1983"/>
                    </a:lnTo>
                    <a:cubicBezTo>
                      <a:pt x="8383" y="1947"/>
                      <a:pt x="8395" y="1899"/>
                      <a:pt x="8395" y="1864"/>
                    </a:cubicBezTo>
                    <a:cubicBezTo>
                      <a:pt x="8430" y="1816"/>
                      <a:pt x="8406" y="1768"/>
                      <a:pt x="8383" y="1721"/>
                    </a:cubicBezTo>
                    <a:lnTo>
                      <a:pt x="6716" y="54"/>
                    </a:lnTo>
                    <a:cubicBezTo>
                      <a:pt x="6674" y="18"/>
                      <a:pt x="6629" y="0"/>
                      <a:pt x="658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207" name="Google Shape;1207;p51"/>
          <p:cNvGrpSpPr/>
          <p:nvPr/>
        </p:nvGrpSpPr>
        <p:grpSpPr>
          <a:xfrm>
            <a:off x="944376" y="3505230"/>
            <a:ext cx="479057" cy="499814"/>
            <a:chOff x="1336174" y="3673159"/>
            <a:chExt cx="429417" cy="442979"/>
          </a:xfrm>
        </p:grpSpPr>
        <p:sp>
          <p:nvSpPr>
            <p:cNvPr id="1208" name="Google Shape;1208;p51"/>
            <p:cNvSpPr/>
            <p:nvPr/>
          </p:nvSpPr>
          <p:spPr>
            <a:xfrm>
              <a:off x="1336174" y="3673159"/>
              <a:ext cx="429417" cy="442979"/>
            </a:xfrm>
            <a:custGeom>
              <a:rect b="b" l="l" r="r" t="t"/>
              <a:pathLst>
                <a:path extrusionOk="0" h="11497" w="11145">
                  <a:moveTo>
                    <a:pt x="5518" y="1"/>
                  </a:moveTo>
                  <a:cubicBezTo>
                    <a:pt x="2489" y="1"/>
                    <a:pt x="0" y="2597"/>
                    <a:pt x="0" y="5735"/>
                  </a:cubicBezTo>
                  <a:cubicBezTo>
                    <a:pt x="0" y="8900"/>
                    <a:pt x="2489" y="11497"/>
                    <a:pt x="5518" y="11497"/>
                  </a:cubicBezTo>
                  <a:cubicBezTo>
                    <a:pt x="8683" y="11497"/>
                    <a:pt x="11144" y="8900"/>
                    <a:pt x="11144" y="5735"/>
                  </a:cubicBezTo>
                  <a:cubicBezTo>
                    <a:pt x="11144" y="2597"/>
                    <a:pt x="8683" y="1"/>
                    <a:pt x="5518" y="1"/>
                  </a:cubicBezTo>
                  <a:close/>
                </a:path>
              </a:pathLst>
            </a:custGeom>
            <a:solidFill>
              <a:srgbClr val="EEEEEE"/>
            </a:solidFill>
            <a:ln cap="flat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209" name="Google Shape;1209;p51"/>
            <p:cNvGrpSpPr/>
            <p:nvPr/>
          </p:nvGrpSpPr>
          <p:grpSpPr>
            <a:xfrm>
              <a:off x="1465734" y="3831149"/>
              <a:ext cx="170298" cy="126999"/>
              <a:chOff x="2874730" y="3745828"/>
              <a:chExt cx="72126" cy="53788"/>
            </a:xfrm>
          </p:grpSpPr>
          <p:sp>
            <p:nvSpPr>
              <p:cNvPr id="1210" name="Google Shape;1210;p51"/>
              <p:cNvSpPr/>
              <p:nvPr/>
            </p:nvSpPr>
            <p:spPr>
              <a:xfrm>
                <a:off x="2874730" y="3763820"/>
                <a:ext cx="60030" cy="35796"/>
              </a:xfrm>
              <a:custGeom>
                <a:rect b="b" l="l" r="r" t="t"/>
                <a:pathLst>
                  <a:path extrusionOk="0" h="5567" w="9336">
                    <a:moveTo>
                      <a:pt x="1876" y="0"/>
                    </a:moveTo>
                    <a:cubicBezTo>
                      <a:pt x="1831" y="0"/>
                      <a:pt x="1787" y="18"/>
                      <a:pt x="1751" y="54"/>
                    </a:cubicBezTo>
                    <a:lnTo>
                      <a:pt x="84" y="1721"/>
                    </a:lnTo>
                    <a:cubicBezTo>
                      <a:pt x="1" y="1804"/>
                      <a:pt x="1" y="1899"/>
                      <a:pt x="84" y="1983"/>
                    </a:cubicBezTo>
                    <a:lnTo>
                      <a:pt x="3263" y="5162"/>
                    </a:lnTo>
                    <a:cubicBezTo>
                      <a:pt x="3513" y="5412"/>
                      <a:pt x="3858" y="5566"/>
                      <a:pt x="4215" y="5566"/>
                    </a:cubicBezTo>
                    <a:cubicBezTo>
                      <a:pt x="4573" y="5566"/>
                      <a:pt x="4918" y="5435"/>
                      <a:pt x="5168" y="5162"/>
                    </a:cubicBezTo>
                    <a:lnTo>
                      <a:pt x="9252" y="1090"/>
                    </a:lnTo>
                    <a:cubicBezTo>
                      <a:pt x="9335" y="1006"/>
                      <a:pt x="9335" y="887"/>
                      <a:pt x="9276" y="828"/>
                    </a:cubicBezTo>
                    <a:cubicBezTo>
                      <a:pt x="9240" y="792"/>
                      <a:pt x="9195" y="774"/>
                      <a:pt x="9151" y="774"/>
                    </a:cubicBezTo>
                    <a:cubicBezTo>
                      <a:pt x="9106" y="774"/>
                      <a:pt x="9061" y="792"/>
                      <a:pt x="9026" y="828"/>
                    </a:cubicBezTo>
                    <a:lnTo>
                      <a:pt x="4942" y="4912"/>
                    </a:lnTo>
                    <a:cubicBezTo>
                      <a:pt x="4751" y="5102"/>
                      <a:pt x="4501" y="5209"/>
                      <a:pt x="4227" y="5209"/>
                    </a:cubicBezTo>
                    <a:cubicBezTo>
                      <a:pt x="3965" y="5209"/>
                      <a:pt x="3715" y="5102"/>
                      <a:pt x="3513" y="4912"/>
                    </a:cubicBezTo>
                    <a:lnTo>
                      <a:pt x="453" y="1840"/>
                    </a:lnTo>
                    <a:lnTo>
                      <a:pt x="1870" y="435"/>
                    </a:lnTo>
                    <a:lnTo>
                      <a:pt x="2370" y="935"/>
                    </a:lnTo>
                    <a:cubicBezTo>
                      <a:pt x="2406" y="971"/>
                      <a:pt x="2450" y="988"/>
                      <a:pt x="2495" y="988"/>
                    </a:cubicBezTo>
                    <a:cubicBezTo>
                      <a:pt x="2540" y="988"/>
                      <a:pt x="2584" y="971"/>
                      <a:pt x="2620" y="935"/>
                    </a:cubicBezTo>
                    <a:cubicBezTo>
                      <a:pt x="2703" y="863"/>
                      <a:pt x="2703" y="756"/>
                      <a:pt x="2620" y="685"/>
                    </a:cubicBezTo>
                    <a:lnTo>
                      <a:pt x="2001" y="54"/>
                    </a:lnTo>
                    <a:cubicBezTo>
                      <a:pt x="1965" y="18"/>
                      <a:pt x="1920" y="0"/>
                      <a:pt x="187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1" name="Google Shape;1211;p51"/>
              <p:cNvSpPr/>
              <p:nvPr/>
            </p:nvSpPr>
            <p:spPr>
              <a:xfrm>
                <a:off x="2892645" y="3745828"/>
                <a:ext cx="54211" cy="34568"/>
              </a:xfrm>
              <a:custGeom>
                <a:rect b="b" l="l" r="r" t="t"/>
                <a:pathLst>
                  <a:path extrusionOk="0" h="5376" w="8431">
                    <a:moveTo>
                      <a:pt x="6585" y="0"/>
                    </a:moveTo>
                    <a:cubicBezTo>
                      <a:pt x="6540" y="0"/>
                      <a:pt x="6495" y="18"/>
                      <a:pt x="6454" y="54"/>
                    </a:cubicBezTo>
                    <a:lnTo>
                      <a:pt x="1548" y="4971"/>
                    </a:lnTo>
                    <a:cubicBezTo>
                      <a:pt x="1513" y="4995"/>
                      <a:pt x="1477" y="5007"/>
                      <a:pt x="1429" y="5007"/>
                    </a:cubicBezTo>
                    <a:cubicBezTo>
                      <a:pt x="1382" y="5007"/>
                      <a:pt x="1346" y="4995"/>
                      <a:pt x="1310" y="4971"/>
                    </a:cubicBezTo>
                    <a:lnTo>
                      <a:pt x="334" y="3983"/>
                    </a:lnTo>
                    <a:cubicBezTo>
                      <a:pt x="292" y="3947"/>
                      <a:pt x="248" y="3929"/>
                      <a:pt x="203" y="3929"/>
                    </a:cubicBezTo>
                    <a:cubicBezTo>
                      <a:pt x="158" y="3929"/>
                      <a:pt x="114" y="3947"/>
                      <a:pt x="72" y="3983"/>
                    </a:cubicBezTo>
                    <a:cubicBezTo>
                      <a:pt x="1" y="4054"/>
                      <a:pt x="1" y="4161"/>
                      <a:pt x="72" y="4245"/>
                    </a:cubicBezTo>
                    <a:lnTo>
                      <a:pt x="1060" y="5221"/>
                    </a:lnTo>
                    <a:cubicBezTo>
                      <a:pt x="1156" y="5328"/>
                      <a:pt x="1275" y="5376"/>
                      <a:pt x="1417" y="5376"/>
                    </a:cubicBezTo>
                    <a:cubicBezTo>
                      <a:pt x="1548" y="5376"/>
                      <a:pt x="1679" y="5316"/>
                      <a:pt x="1775" y="5221"/>
                    </a:cubicBezTo>
                    <a:lnTo>
                      <a:pt x="6549" y="447"/>
                    </a:lnTo>
                    <a:lnTo>
                      <a:pt x="7966" y="1852"/>
                    </a:lnTo>
                    <a:lnTo>
                      <a:pt x="6704" y="3126"/>
                    </a:lnTo>
                    <a:cubicBezTo>
                      <a:pt x="6621" y="3197"/>
                      <a:pt x="6621" y="3304"/>
                      <a:pt x="6704" y="3376"/>
                    </a:cubicBezTo>
                    <a:cubicBezTo>
                      <a:pt x="6740" y="3411"/>
                      <a:pt x="6784" y="3429"/>
                      <a:pt x="6829" y="3429"/>
                    </a:cubicBezTo>
                    <a:cubicBezTo>
                      <a:pt x="6874" y="3429"/>
                      <a:pt x="6918" y="3411"/>
                      <a:pt x="6954" y="3376"/>
                    </a:cubicBezTo>
                    <a:lnTo>
                      <a:pt x="8347" y="1983"/>
                    </a:lnTo>
                    <a:cubicBezTo>
                      <a:pt x="8383" y="1947"/>
                      <a:pt x="8395" y="1899"/>
                      <a:pt x="8395" y="1864"/>
                    </a:cubicBezTo>
                    <a:cubicBezTo>
                      <a:pt x="8430" y="1816"/>
                      <a:pt x="8406" y="1768"/>
                      <a:pt x="8383" y="1721"/>
                    </a:cubicBezTo>
                    <a:lnTo>
                      <a:pt x="6716" y="54"/>
                    </a:lnTo>
                    <a:cubicBezTo>
                      <a:pt x="6674" y="18"/>
                      <a:pt x="6629" y="0"/>
                      <a:pt x="658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212" name="Google Shape;1212;p51"/>
          <p:cNvGrpSpPr/>
          <p:nvPr/>
        </p:nvGrpSpPr>
        <p:grpSpPr>
          <a:xfrm>
            <a:off x="760666" y="1668732"/>
            <a:ext cx="7587196" cy="633315"/>
            <a:chOff x="1171500" y="1812425"/>
            <a:chExt cx="6801000" cy="561300"/>
          </a:xfrm>
        </p:grpSpPr>
        <p:sp>
          <p:nvSpPr>
            <p:cNvPr id="1213" name="Google Shape;1213;p51"/>
            <p:cNvSpPr/>
            <p:nvPr/>
          </p:nvSpPr>
          <p:spPr>
            <a:xfrm>
              <a:off x="3267000" y="1830425"/>
              <a:ext cx="4705500" cy="525300"/>
            </a:xfrm>
            <a:prstGeom prst="roundRect">
              <a:avLst>
                <a:gd fmla="val 50000" name="adj"/>
              </a:avLst>
            </a:prstGeom>
            <a:solidFill>
              <a:srgbClr val="EEEEEE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4" name="Google Shape;1214;p51"/>
            <p:cNvSpPr/>
            <p:nvPr/>
          </p:nvSpPr>
          <p:spPr>
            <a:xfrm>
              <a:off x="1171500" y="1827466"/>
              <a:ext cx="2618036" cy="525318"/>
            </a:xfrm>
            <a:custGeom>
              <a:rect b="b" l="l" r="r" t="t"/>
              <a:pathLst>
                <a:path extrusionOk="0" h="13634" w="67948">
                  <a:moveTo>
                    <a:pt x="6763" y="1"/>
                  </a:moveTo>
                  <a:cubicBezTo>
                    <a:pt x="3030" y="1"/>
                    <a:pt x="0" y="3057"/>
                    <a:pt x="0" y="6871"/>
                  </a:cubicBezTo>
                  <a:cubicBezTo>
                    <a:pt x="0" y="10604"/>
                    <a:pt x="3030" y="13633"/>
                    <a:pt x="6763" y="13633"/>
                  </a:cubicBezTo>
                  <a:lnTo>
                    <a:pt x="61077" y="13633"/>
                  </a:lnTo>
                  <a:cubicBezTo>
                    <a:pt x="64918" y="13633"/>
                    <a:pt x="67948" y="10604"/>
                    <a:pt x="67948" y="6871"/>
                  </a:cubicBezTo>
                  <a:cubicBezTo>
                    <a:pt x="67948" y="3057"/>
                    <a:pt x="64918" y="1"/>
                    <a:pt x="61077" y="1"/>
                  </a:cubicBezTo>
                  <a:close/>
                </a:path>
              </a:pathLst>
            </a:custGeom>
            <a:solidFill>
              <a:srgbClr val="F9564F"/>
            </a:solidFill>
            <a:ln cap="flat" cmpd="sng" w="9525">
              <a:solidFill>
                <a:srgbClr val="F9564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5" name="Google Shape;1215;p51"/>
            <p:cNvSpPr txBox="1"/>
            <p:nvPr/>
          </p:nvSpPr>
          <p:spPr>
            <a:xfrm flipH="1">
              <a:off x="4231325" y="1812425"/>
              <a:ext cx="3185700" cy="56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Fira Sans"/>
                  <a:ea typeface="Fira Sans"/>
                  <a:cs typeface="Fira Sans"/>
                  <a:sym typeface="Fira Sans"/>
                </a:rPr>
                <a:t>Code is Tested </a:t>
              </a:r>
              <a:r>
                <a:rPr lang="en" sz="1200">
                  <a:latin typeface="Fira Sans"/>
                  <a:ea typeface="Fira Sans"/>
                  <a:cs typeface="Fira Sans"/>
                  <a:sym typeface="Fira Sans"/>
                </a:rPr>
                <a:t>Thoroughly (100% Code Coverage)</a:t>
              </a:r>
              <a:endParaRPr sz="120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216" name="Google Shape;1216;p51"/>
            <p:cNvSpPr/>
            <p:nvPr/>
          </p:nvSpPr>
          <p:spPr>
            <a:xfrm>
              <a:off x="1896568" y="1858075"/>
              <a:ext cx="1167900" cy="464100"/>
            </a:xfrm>
            <a:prstGeom prst="roundRect">
              <a:avLst>
                <a:gd fmla="val 0" name="adj"/>
              </a:avLst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Testing</a:t>
              </a:r>
              <a:endParaRPr sz="17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grpSp>
          <p:nvGrpSpPr>
            <p:cNvPr id="1217" name="Google Shape;1217;p51"/>
            <p:cNvGrpSpPr/>
            <p:nvPr/>
          </p:nvGrpSpPr>
          <p:grpSpPr>
            <a:xfrm>
              <a:off x="1474949" y="2155154"/>
              <a:ext cx="151868" cy="152396"/>
              <a:chOff x="2878589" y="4081481"/>
              <a:chExt cx="64321" cy="64544"/>
            </a:xfrm>
          </p:grpSpPr>
          <p:sp>
            <p:nvSpPr>
              <p:cNvPr id="1218" name="Google Shape;1218;p51"/>
              <p:cNvSpPr/>
              <p:nvPr/>
            </p:nvSpPr>
            <p:spPr>
              <a:xfrm>
                <a:off x="2901559" y="4081712"/>
                <a:ext cx="41351" cy="64313"/>
              </a:xfrm>
              <a:custGeom>
                <a:rect b="b" l="l" r="r" t="t"/>
                <a:pathLst>
                  <a:path extrusionOk="0" h="10002" w="6431">
                    <a:moveTo>
                      <a:pt x="4025" y="0"/>
                    </a:moveTo>
                    <a:cubicBezTo>
                      <a:pt x="3870" y="0"/>
                      <a:pt x="3704" y="60"/>
                      <a:pt x="3608" y="179"/>
                    </a:cubicBezTo>
                    <a:lnTo>
                      <a:pt x="1465" y="2322"/>
                    </a:lnTo>
                    <a:lnTo>
                      <a:pt x="299" y="1167"/>
                    </a:lnTo>
                    <a:cubicBezTo>
                      <a:pt x="269" y="1138"/>
                      <a:pt x="227" y="1123"/>
                      <a:pt x="184" y="1123"/>
                    </a:cubicBezTo>
                    <a:cubicBezTo>
                      <a:pt x="141" y="1123"/>
                      <a:pt x="96" y="1138"/>
                      <a:pt x="60" y="1167"/>
                    </a:cubicBezTo>
                    <a:cubicBezTo>
                      <a:pt x="1" y="1227"/>
                      <a:pt x="1" y="1322"/>
                      <a:pt x="60" y="1405"/>
                    </a:cubicBezTo>
                    <a:lnTo>
                      <a:pt x="1346" y="2679"/>
                    </a:lnTo>
                    <a:cubicBezTo>
                      <a:pt x="1370" y="2715"/>
                      <a:pt x="1418" y="2727"/>
                      <a:pt x="1465" y="2727"/>
                    </a:cubicBezTo>
                    <a:cubicBezTo>
                      <a:pt x="1501" y="2727"/>
                      <a:pt x="1549" y="2715"/>
                      <a:pt x="1584" y="2679"/>
                    </a:cubicBezTo>
                    <a:lnTo>
                      <a:pt x="3847" y="417"/>
                    </a:lnTo>
                    <a:cubicBezTo>
                      <a:pt x="3882" y="370"/>
                      <a:pt x="3966" y="346"/>
                      <a:pt x="4037" y="346"/>
                    </a:cubicBezTo>
                    <a:cubicBezTo>
                      <a:pt x="4109" y="346"/>
                      <a:pt x="4168" y="370"/>
                      <a:pt x="4228" y="417"/>
                    </a:cubicBezTo>
                    <a:lnTo>
                      <a:pt x="6049" y="2239"/>
                    </a:lnTo>
                    <a:cubicBezTo>
                      <a:pt x="6085" y="2275"/>
                      <a:pt x="6121" y="2358"/>
                      <a:pt x="6121" y="2429"/>
                    </a:cubicBezTo>
                    <a:cubicBezTo>
                      <a:pt x="6121" y="2501"/>
                      <a:pt x="6085" y="2560"/>
                      <a:pt x="6049" y="2620"/>
                    </a:cubicBezTo>
                    <a:lnTo>
                      <a:pt x="3775" y="4882"/>
                    </a:lnTo>
                    <a:cubicBezTo>
                      <a:pt x="3716" y="4942"/>
                      <a:pt x="3716" y="5049"/>
                      <a:pt x="3775" y="5120"/>
                    </a:cubicBezTo>
                    <a:lnTo>
                      <a:pt x="6049" y="7382"/>
                    </a:lnTo>
                    <a:cubicBezTo>
                      <a:pt x="6085" y="7430"/>
                      <a:pt x="6121" y="7501"/>
                      <a:pt x="6121" y="7573"/>
                    </a:cubicBezTo>
                    <a:cubicBezTo>
                      <a:pt x="6121" y="7656"/>
                      <a:pt x="6085" y="7716"/>
                      <a:pt x="6049" y="7775"/>
                    </a:cubicBezTo>
                    <a:lnTo>
                      <a:pt x="4228" y="9585"/>
                    </a:lnTo>
                    <a:cubicBezTo>
                      <a:pt x="4174" y="9639"/>
                      <a:pt x="4103" y="9665"/>
                      <a:pt x="4033" y="9665"/>
                    </a:cubicBezTo>
                    <a:cubicBezTo>
                      <a:pt x="3963" y="9665"/>
                      <a:pt x="3894" y="9639"/>
                      <a:pt x="3847" y="9585"/>
                    </a:cubicBezTo>
                    <a:lnTo>
                      <a:pt x="2989" y="8740"/>
                    </a:lnTo>
                    <a:cubicBezTo>
                      <a:pt x="2960" y="8710"/>
                      <a:pt x="2921" y="8695"/>
                      <a:pt x="2879" y="8695"/>
                    </a:cubicBezTo>
                    <a:cubicBezTo>
                      <a:pt x="2838" y="8695"/>
                      <a:pt x="2793" y="8710"/>
                      <a:pt x="2751" y="8740"/>
                    </a:cubicBezTo>
                    <a:cubicBezTo>
                      <a:pt x="2692" y="8799"/>
                      <a:pt x="2692" y="8906"/>
                      <a:pt x="2751" y="8978"/>
                    </a:cubicBezTo>
                    <a:lnTo>
                      <a:pt x="3608" y="9823"/>
                    </a:lnTo>
                    <a:cubicBezTo>
                      <a:pt x="3728" y="9942"/>
                      <a:pt x="3870" y="10002"/>
                      <a:pt x="4025" y="10002"/>
                    </a:cubicBezTo>
                    <a:cubicBezTo>
                      <a:pt x="4168" y="10002"/>
                      <a:pt x="4335" y="9942"/>
                      <a:pt x="4442" y="9823"/>
                    </a:cubicBezTo>
                    <a:lnTo>
                      <a:pt x="6252" y="8013"/>
                    </a:lnTo>
                    <a:cubicBezTo>
                      <a:pt x="6371" y="7894"/>
                      <a:pt x="6430" y="7740"/>
                      <a:pt x="6430" y="7597"/>
                    </a:cubicBezTo>
                    <a:cubicBezTo>
                      <a:pt x="6430" y="7430"/>
                      <a:pt x="6371" y="7275"/>
                      <a:pt x="6252" y="7180"/>
                    </a:cubicBezTo>
                    <a:lnTo>
                      <a:pt x="4109" y="4977"/>
                    </a:lnTo>
                    <a:lnTo>
                      <a:pt x="6252" y="2834"/>
                    </a:lnTo>
                    <a:cubicBezTo>
                      <a:pt x="6371" y="2715"/>
                      <a:pt x="6430" y="2560"/>
                      <a:pt x="6430" y="2417"/>
                    </a:cubicBezTo>
                    <a:cubicBezTo>
                      <a:pt x="6430" y="2251"/>
                      <a:pt x="6371" y="2096"/>
                      <a:pt x="6252" y="2001"/>
                    </a:cubicBezTo>
                    <a:lnTo>
                      <a:pt x="4442" y="179"/>
                    </a:lnTo>
                    <a:cubicBezTo>
                      <a:pt x="4323" y="60"/>
                      <a:pt x="4168" y="0"/>
                      <a:pt x="402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9" name="Google Shape;1219;p51"/>
              <p:cNvSpPr/>
              <p:nvPr/>
            </p:nvSpPr>
            <p:spPr>
              <a:xfrm>
                <a:off x="2878589" y="4081481"/>
                <a:ext cx="39512" cy="64165"/>
              </a:xfrm>
              <a:custGeom>
                <a:rect b="b" l="l" r="r" t="t"/>
                <a:pathLst>
                  <a:path extrusionOk="0" h="9979" w="6145">
                    <a:moveTo>
                      <a:pt x="2477" y="1"/>
                    </a:moveTo>
                    <a:cubicBezTo>
                      <a:pt x="2311" y="1"/>
                      <a:pt x="2156" y="60"/>
                      <a:pt x="2061" y="179"/>
                    </a:cubicBezTo>
                    <a:lnTo>
                      <a:pt x="239" y="2001"/>
                    </a:lnTo>
                    <a:cubicBezTo>
                      <a:pt x="1" y="2239"/>
                      <a:pt x="1" y="2608"/>
                      <a:pt x="239" y="2846"/>
                    </a:cubicBezTo>
                    <a:lnTo>
                      <a:pt x="2382" y="4989"/>
                    </a:lnTo>
                    <a:lnTo>
                      <a:pt x="239" y="7133"/>
                    </a:lnTo>
                    <a:cubicBezTo>
                      <a:pt x="1" y="7371"/>
                      <a:pt x="1" y="7752"/>
                      <a:pt x="239" y="7990"/>
                    </a:cubicBezTo>
                    <a:lnTo>
                      <a:pt x="2061" y="9800"/>
                    </a:lnTo>
                    <a:cubicBezTo>
                      <a:pt x="2180" y="9919"/>
                      <a:pt x="2323" y="9978"/>
                      <a:pt x="2477" y="9978"/>
                    </a:cubicBezTo>
                    <a:cubicBezTo>
                      <a:pt x="2620" y="9978"/>
                      <a:pt x="2787" y="9919"/>
                      <a:pt x="2882" y="9800"/>
                    </a:cubicBezTo>
                    <a:lnTo>
                      <a:pt x="5037" y="7656"/>
                    </a:lnTo>
                    <a:lnTo>
                      <a:pt x="5859" y="8490"/>
                    </a:lnTo>
                    <a:cubicBezTo>
                      <a:pt x="5895" y="8520"/>
                      <a:pt x="5936" y="8535"/>
                      <a:pt x="5978" y="8535"/>
                    </a:cubicBezTo>
                    <a:cubicBezTo>
                      <a:pt x="6020" y="8535"/>
                      <a:pt x="6061" y="8520"/>
                      <a:pt x="6097" y="8490"/>
                    </a:cubicBezTo>
                    <a:cubicBezTo>
                      <a:pt x="6145" y="8430"/>
                      <a:pt x="6145" y="8323"/>
                      <a:pt x="6085" y="8264"/>
                    </a:cubicBezTo>
                    <a:lnTo>
                      <a:pt x="5156" y="7335"/>
                    </a:lnTo>
                    <a:cubicBezTo>
                      <a:pt x="5121" y="7299"/>
                      <a:pt x="5073" y="7287"/>
                      <a:pt x="5037" y="7287"/>
                    </a:cubicBezTo>
                    <a:cubicBezTo>
                      <a:pt x="4990" y="7287"/>
                      <a:pt x="4942" y="7299"/>
                      <a:pt x="4918" y="7335"/>
                    </a:cubicBezTo>
                    <a:lnTo>
                      <a:pt x="2656" y="9597"/>
                    </a:lnTo>
                    <a:cubicBezTo>
                      <a:pt x="2608" y="9633"/>
                      <a:pt x="2537" y="9669"/>
                      <a:pt x="2454" y="9669"/>
                    </a:cubicBezTo>
                    <a:cubicBezTo>
                      <a:pt x="2382" y="9669"/>
                      <a:pt x="2323" y="9633"/>
                      <a:pt x="2263" y="9597"/>
                    </a:cubicBezTo>
                    <a:lnTo>
                      <a:pt x="453" y="7776"/>
                    </a:lnTo>
                    <a:cubicBezTo>
                      <a:pt x="346" y="7668"/>
                      <a:pt x="346" y="7490"/>
                      <a:pt x="453" y="7395"/>
                    </a:cubicBezTo>
                    <a:lnTo>
                      <a:pt x="2716" y="5132"/>
                    </a:lnTo>
                    <a:cubicBezTo>
                      <a:pt x="2739" y="5097"/>
                      <a:pt x="2751" y="5049"/>
                      <a:pt x="2751" y="5013"/>
                    </a:cubicBezTo>
                    <a:cubicBezTo>
                      <a:pt x="2751" y="4966"/>
                      <a:pt x="2739" y="4918"/>
                      <a:pt x="2716" y="4894"/>
                    </a:cubicBezTo>
                    <a:lnTo>
                      <a:pt x="453" y="2632"/>
                    </a:lnTo>
                    <a:cubicBezTo>
                      <a:pt x="346" y="2525"/>
                      <a:pt x="346" y="2346"/>
                      <a:pt x="453" y="2239"/>
                    </a:cubicBezTo>
                    <a:lnTo>
                      <a:pt x="2263" y="417"/>
                    </a:lnTo>
                    <a:cubicBezTo>
                      <a:pt x="2311" y="382"/>
                      <a:pt x="2382" y="346"/>
                      <a:pt x="2454" y="346"/>
                    </a:cubicBezTo>
                    <a:cubicBezTo>
                      <a:pt x="2537" y="346"/>
                      <a:pt x="2597" y="382"/>
                      <a:pt x="2656" y="417"/>
                    </a:cubicBezTo>
                    <a:lnTo>
                      <a:pt x="3168" y="941"/>
                    </a:lnTo>
                    <a:cubicBezTo>
                      <a:pt x="3198" y="971"/>
                      <a:pt x="3239" y="986"/>
                      <a:pt x="3283" y="986"/>
                    </a:cubicBezTo>
                    <a:cubicBezTo>
                      <a:pt x="3326" y="986"/>
                      <a:pt x="3370" y="971"/>
                      <a:pt x="3406" y="941"/>
                    </a:cubicBezTo>
                    <a:cubicBezTo>
                      <a:pt x="3466" y="882"/>
                      <a:pt x="3466" y="775"/>
                      <a:pt x="3406" y="703"/>
                    </a:cubicBezTo>
                    <a:lnTo>
                      <a:pt x="2882" y="179"/>
                    </a:lnTo>
                    <a:cubicBezTo>
                      <a:pt x="2775" y="60"/>
                      <a:pt x="2620" y="1"/>
                      <a:pt x="24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220" name="Google Shape;1220;p51"/>
            <p:cNvSpPr/>
            <p:nvPr/>
          </p:nvSpPr>
          <p:spPr>
            <a:xfrm>
              <a:off x="1336174" y="1871587"/>
              <a:ext cx="429417" cy="442979"/>
            </a:xfrm>
            <a:custGeom>
              <a:rect b="b" l="l" r="r" t="t"/>
              <a:pathLst>
                <a:path extrusionOk="0" h="11497" w="11145">
                  <a:moveTo>
                    <a:pt x="5518" y="0"/>
                  </a:moveTo>
                  <a:cubicBezTo>
                    <a:pt x="2489" y="0"/>
                    <a:pt x="0" y="2597"/>
                    <a:pt x="0" y="5762"/>
                  </a:cubicBezTo>
                  <a:cubicBezTo>
                    <a:pt x="0" y="8899"/>
                    <a:pt x="2489" y="11496"/>
                    <a:pt x="5518" y="11496"/>
                  </a:cubicBezTo>
                  <a:cubicBezTo>
                    <a:pt x="8683" y="11496"/>
                    <a:pt x="11144" y="8899"/>
                    <a:pt x="11144" y="5762"/>
                  </a:cubicBezTo>
                  <a:cubicBezTo>
                    <a:pt x="11144" y="2597"/>
                    <a:pt x="8683" y="0"/>
                    <a:pt x="5518" y="0"/>
                  </a:cubicBezTo>
                  <a:close/>
                </a:path>
              </a:pathLst>
            </a:custGeom>
            <a:solidFill>
              <a:srgbClr val="EEEEEE"/>
            </a:solidFill>
            <a:ln cap="flat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21" name="Google Shape;1221;p51"/>
          <p:cNvGrpSpPr/>
          <p:nvPr/>
        </p:nvGrpSpPr>
        <p:grpSpPr>
          <a:xfrm>
            <a:off x="944376" y="1733125"/>
            <a:ext cx="479057" cy="504509"/>
            <a:chOff x="1336174" y="1480435"/>
            <a:chExt cx="429417" cy="447141"/>
          </a:xfrm>
        </p:grpSpPr>
        <p:sp>
          <p:nvSpPr>
            <p:cNvPr id="1222" name="Google Shape;1222;p51"/>
            <p:cNvSpPr/>
            <p:nvPr/>
          </p:nvSpPr>
          <p:spPr>
            <a:xfrm>
              <a:off x="1336174" y="1480435"/>
              <a:ext cx="429417" cy="447141"/>
            </a:xfrm>
            <a:custGeom>
              <a:rect b="b" l="l" r="r" t="t"/>
              <a:pathLst>
                <a:path extrusionOk="0" h="11605" w="11145">
                  <a:moveTo>
                    <a:pt x="5518" y="0"/>
                  </a:moveTo>
                  <a:cubicBezTo>
                    <a:pt x="2489" y="0"/>
                    <a:pt x="0" y="2597"/>
                    <a:pt x="0" y="5843"/>
                  </a:cubicBezTo>
                  <a:cubicBezTo>
                    <a:pt x="0" y="9008"/>
                    <a:pt x="2489" y="11604"/>
                    <a:pt x="5518" y="11604"/>
                  </a:cubicBezTo>
                  <a:cubicBezTo>
                    <a:pt x="8683" y="11604"/>
                    <a:pt x="11144" y="9008"/>
                    <a:pt x="11144" y="5843"/>
                  </a:cubicBezTo>
                  <a:cubicBezTo>
                    <a:pt x="11144" y="2597"/>
                    <a:pt x="8683" y="0"/>
                    <a:pt x="5518" y="0"/>
                  </a:cubicBezTo>
                  <a:close/>
                </a:path>
              </a:pathLst>
            </a:custGeom>
            <a:solidFill>
              <a:srgbClr val="EEEEEE"/>
            </a:solidFill>
            <a:ln cap="flat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223" name="Google Shape;1223;p51"/>
            <p:cNvGrpSpPr/>
            <p:nvPr/>
          </p:nvGrpSpPr>
          <p:grpSpPr>
            <a:xfrm>
              <a:off x="1465734" y="1640501"/>
              <a:ext cx="170298" cy="126999"/>
              <a:chOff x="2874730" y="3745828"/>
              <a:chExt cx="72126" cy="53788"/>
            </a:xfrm>
          </p:grpSpPr>
          <p:sp>
            <p:nvSpPr>
              <p:cNvPr id="1224" name="Google Shape;1224;p51"/>
              <p:cNvSpPr/>
              <p:nvPr/>
            </p:nvSpPr>
            <p:spPr>
              <a:xfrm>
                <a:off x="2874730" y="3763820"/>
                <a:ext cx="60030" cy="35796"/>
              </a:xfrm>
              <a:custGeom>
                <a:rect b="b" l="l" r="r" t="t"/>
                <a:pathLst>
                  <a:path extrusionOk="0" h="5567" w="9336">
                    <a:moveTo>
                      <a:pt x="1876" y="0"/>
                    </a:moveTo>
                    <a:cubicBezTo>
                      <a:pt x="1831" y="0"/>
                      <a:pt x="1787" y="18"/>
                      <a:pt x="1751" y="54"/>
                    </a:cubicBezTo>
                    <a:lnTo>
                      <a:pt x="84" y="1721"/>
                    </a:lnTo>
                    <a:cubicBezTo>
                      <a:pt x="1" y="1804"/>
                      <a:pt x="1" y="1899"/>
                      <a:pt x="84" y="1983"/>
                    </a:cubicBezTo>
                    <a:lnTo>
                      <a:pt x="3263" y="5162"/>
                    </a:lnTo>
                    <a:cubicBezTo>
                      <a:pt x="3513" y="5412"/>
                      <a:pt x="3858" y="5566"/>
                      <a:pt x="4215" y="5566"/>
                    </a:cubicBezTo>
                    <a:cubicBezTo>
                      <a:pt x="4573" y="5566"/>
                      <a:pt x="4918" y="5435"/>
                      <a:pt x="5168" y="5162"/>
                    </a:cubicBezTo>
                    <a:lnTo>
                      <a:pt x="9252" y="1090"/>
                    </a:lnTo>
                    <a:cubicBezTo>
                      <a:pt x="9335" y="1006"/>
                      <a:pt x="9335" y="887"/>
                      <a:pt x="9276" y="828"/>
                    </a:cubicBezTo>
                    <a:cubicBezTo>
                      <a:pt x="9240" y="792"/>
                      <a:pt x="9195" y="774"/>
                      <a:pt x="9151" y="774"/>
                    </a:cubicBezTo>
                    <a:cubicBezTo>
                      <a:pt x="9106" y="774"/>
                      <a:pt x="9061" y="792"/>
                      <a:pt x="9026" y="828"/>
                    </a:cubicBezTo>
                    <a:lnTo>
                      <a:pt x="4942" y="4912"/>
                    </a:lnTo>
                    <a:cubicBezTo>
                      <a:pt x="4751" y="5102"/>
                      <a:pt x="4501" y="5209"/>
                      <a:pt x="4227" y="5209"/>
                    </a:cubicBezTo>
                    <a:cubicBezTo>
                      <a:pt x="3965" y="5209"/>
                      <a:pt x="3715" y="5102"/>
                      <a:pt x="3513" y="4912"/>
                    </a:cubicBezTo>
                    <a:lnTo>
                      <a:pt x="453" y="1840"/>
                    </a:lnTo>
                    <a:lnTo>
                      <a:pt x="1870" y="435"/>
                    </a:lnTo>
                    <a:lnTo>
                      <a:pt x="2370" y="935"/>
                    </a:lnTo>
                    <a:cubicBezTo>
                      <a:pt x="2406" y="971"/>
                      <a:pt x="2450" y="988"/>
                      <a:pt x="2495" y="988"/>
                    </a:cubicBezTo>
                    <a:cubicBezTo>
                      <a:pt x="2540" y="988"/>
                      <a:pt x="2584" y="971"/>
                      <a:pt x="2620" y="935"/>
                    </a:cubicBezTo>
                    <a:cubicBezTo>
                      <a:pt x="2703" y="863"/>
                      <a:pt x="2703" y="756"/>
                      <a:pt x="2620" y="685"/>
                    </a:cubicBezTo>
                    <a:lnTo>
                      <a:pt x="2001" y="54"/>
                    </a:lnTo>
                    <a:cubicBezTo>
                      <a:pt x="1965" y="18"/>
                      <a:pt x="1920" y="0"/>
                      <a:pt x="187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5" name="Google Shape;1225;p51"/>
              <p:cNvSpPr/>
              <p:nvPr/>
            </p:nvSpPr>
            <p:spPr>
              <a:xfrm>
                <a:off x="2892645" y="3745828"/>
                <a:ext cx="54211" cy="34568"/>
              </a:xfrm>
              <a:custGeom>
                <a:rect b="b" l="l" r="r" t="t"/>
                <a:pathLst>
                  <a:path extrusionOk="0" h="5376" w="8431">
                    <a:moveTo>
                      <a:pt x="6585" y="0"/>
                    </a:moveTo>
                    <a:cubicBezTo>
                      <a:pt x="6540" y="0"/>
                      <a:pt x="6495" y="18"/>
                      <a:pt x="6454" y="54"/>
                    </a:cubicBezTo>
                    <a:lnTo>
                      <a:pt x="1548" y="4971"/>
                    </a:lnTo>
                    <a:cubicBezTo>
                      <a:pt x="1513" y="4995"/>
                      <a:pt x="1477" y="5007"/>
                      <a:pt x="1429" y="5007"/>
                    </a:cubicBezTo>
                    <a:cubicBezTo>
                      <a:pt x="1382" y="5007"/>
                      <a:pt x="1346" y="4995"/>
                      <a:pt x="1310" y="4971"/>
                    </a:cubicBezTo>
                    <a:lnTo>
                      <a:pt x="334" y="3983"/>
                    </a:lnTo>
                    <a:cubicBezTo>
                      <a:pt x="292" y="3947"/>
                      <a:pt x="248" y="3929"/>
                      <a:pt x="203" y="3929"/>
                    </a:cubicBezTo>
                    <a:cubicBezTo>
                      <a:pt x="158" y="3929"/>
                      <a:pt x="114" y="3947"/>
                      <a:pt x="72" y="3983"/>
                    </a:cubicBezTo>
                    <a:cubicBezTo>
                      <a:pt x="1" y="4054"/>
                      <a:pt x="1" y="4161"/>
                      <a:pt x="72" y="4245"/>
                    </a:cubicBezTo>
                    <a:lnTo>
                      <a:pt x="1060" y="5221"/>
                    </a:lnTo>
                    <a:cubicBezTo>
                      <a:pt x="1156" y="5328"/>
                      <a:pt x="1275" y="5376"/>
                      <a:pt x="1417" y="5376"/>
                    </a:cubicBezTo>
                    <a:cubicBezTo>
                      <a:pt x="1548" y="5376"/>
                      <a:pt x="1679" y="5316"/>
                      <a:pt x="1775" y="5221"/>
                    </a:cubicBezTo>
                    <a:lnTo>
                      <a:pt x="6549" y="447"/>
                    </a:lnTo>
                    <a:lnTo>
                      <a:pt x="7966" y="1852"/>
                    </a:lnTo>
                    <a:lnTo>
                      <a:pt x="6704" y="3126"/>
                    </a:lnTo>
                    <a:cubicBezTo>
                      <a:pt x="6621" y="3197"/>
                      <a:pt x="6621" y="3304"/>
                      <a:pt x="6704" y="3376"/>
                    </a:cubicBezTo>
                    <a:cubicBezTo>
                      <a:pt x="6740" y="3411"/>
                      <a:pt x="6784" y="3429"/>
                      <a:pt x="6829" y="3429"/>
                    </a:cubicBezTo>
                    <a:cubicBezTo>
                      <a:pt x="6874" y="3429"/>
                      <a:pt x="6918" y="3411"/>
                      <a:pt x="6954" y="3376"/>
                    </a:cubicBezTo>
                    <a:lnTo>
                      <a:pt x="8347" y="1983"/>
                    </a:lnTo>
                    <a:cubicBezTo>
                      <a:pt x="8383" y="1947"/>
                      <a:pt x="8395" y="1899"/>
                      <a:pt x="8395" y="1864"/>
                    </a:cubicBezTo>
                    <a:cubicBezTo>
                      <a:pt x="8430" y="1816"/>
                      <a:pt x="8406" y="1768"/>
                      <a:pt x="8383" y="1721"/>
                    </a:cubicBezTo>
                    <a:lnTo>
                      <a:pt x="6716" y="54"/>
                    </a:lnTo>
                    <a:cubicBezTo>
                      <a:pt x="6674" y="18"/>
                      <a:pt x="6629" y="0"/>
                      <a:pt x="658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226" name="Google Shape;1226;p51"/>
          <p:cNvGrpSpPr/>
          <p:nvPr/>
        </p:nvGrpSpPr>
        <p:grpSpPr>
          <a:xfrm>
            <a:off x="944376" y="2323783"/>
            <a:ext cx="479057" cy="504509"/>
            <a:chOff x="1336174" y="1480435"/>
            <a:chExt cx="429417" cy="447141"/>
          </a:xfrm>
        </p:grpSpPr>
        <p:sp>
          <p:nvSpPr>
            <p:cNvPr id="1227" name="Google Shape;1227;p51"/>
            <p:cNvSpPr/>
            <p:nvPr/>
          </p:nvSpPr>
          <p:spPr>
            <a:xfrm>
              <a:off x="1336174" y="1480435"/>
              <a:ext cx="429417" cy="447141"/>
            </a:xfrm>
            <a:custGeom>
              <a:rect b="b" l="l" r="r" t="t"/>
              <a:pathLst>
                <a:path extrusionOk="0" h="11605" w="11145">
                  <a:moveTo>
                    <a:pt x="5518" y="0"/>
                  </a:moveTo>
                  <a:cubicBezTo>
                    <a:pt x="2489" y="0"/>
                    <a:pt x="0" y="2597"/>
                    <a:pt x="0" y="5843"/>
                  </a:cubicBezTo>
                  <a:cubicBezTo>
                    <a:pt x="0" y="9008"/>
                    <a:pt x="2489" y="11604"/>
                    <a:pt x="5518" y="11604"/>
                  </a:cubicBezTo>
                  <a:cubicBezTo>
                    <a:pt x="8683" y="11604"/>
                    <a:pt x="11144" y="9008"/>
                    <a:pt x="11144" y="5843"/>
                  </a:cubicBezTo>
                  <a:cubicBezTo>
                    <a:pt x="11144" y="2597"/>
                    <a:pt x="8683" y="0"/>
                    <a:pt x="5518" y="0"/>
                  </a:cubicBezTo>
                  <a:close/>
                </a:path>
              </a:pathLst>
            </a:custGeom>
            <a:solidFill>
              <a:srgbClr val="EEEEEE"/>
            </a:solidFill>
            <a:ln cap="flat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228" name="Google Shape;1228;p51"/>
            <p:cNvGrpSpPr/>
            <p:nvPr/>
          </p:nvGrpSpPr>
          <p:grpSpPr>
            <a:xfrm>
              <a:off x="1465734" y="1640501"/>
              <a:ext cx="170298" cy="126999"/>
              <a:chOff x="2874730" y="3745828"/>
              <a:chExt cx="72126" cy="53788"/>
            </a:xfrm>
          </p:grpSpPr>
          <p:sp>
            <p:nvSpPr>
              <p:cNvPr id="1229" name="Google Shape;1229;p51"/>
              <p:cNvSpPr/>
              <p:nvPr/>
            </p:nvSpPr>
            <p:spPr>
              <a:xfrm>
                <a:off x="2874730" y="3763820"/>
                <a:ext cx="60030" cy="35796"/>
              </a:xfrm>
              <a:custGeom>
                <a:rect b="b" l="l" r="r" t="t"/>
                <a:pathLst>
                  <a:path extrusionOk="0" h="5567" w="9336">
                    <a:moveTo>
                      <a:pt x="1876" y="0"/>
                    </a:moveTo>
                    <a:cubicBezTo>
                      <a:pt x="1831" y="0"/>
                      <a:pt x="1787" y="18"/>
                      <a:pt x="1751" y="54"/>
                    </a:cubicBezTo>
                    <a:lnTo>
                      <a:pt x="84" y="1721"/>
                    </a:lnTo>
                    <a:cubicBezTo>
                      <a:pt x="1" y="1804"/>
                      <a:pt x="1" y="1899"/>
                      <a:pt x="84" y="1983"/>
                    </a:cubicBezTo>
                    <a:lnTo>
                      <a:pt x="3263" y="5162"/>
                    </a:lnTo>
                    <a:cubicBezTo>
                      <a:pt x="3513" y="5412"/>
                      <a:pt x="3858" y="5566"/>
                      <a:pt x="4215" y="5566"/>
                    </a:cubicBezTo>
                    <a:cubicBezTo>
                      <a:pt x="4573" y="5566"/>
                      <a:pt x="4918" y="5435"/>
                      <a:pt x="5168" y="5162"/>
                    </a:cubicBezTo>
                    <a:lnTo>
                      <a:pt x="9252" y="1090"/>
                    </a:lnTo>
                    <a:cubicBezTo>
                      <a:pt x="9335" y="1006"/>
                      <a:pt x="9335" y="887"/>
                      <a:pt x="9276" y="828"/>
                    </a:cubicBezTo>
                    <a:cubicBezTo>
                      <a:pt x="9240" y="792"/>
                      <a:pt x="9195" y="774"/>
                      <a:pt x="9151" y="774"/>
                    </a:cubicBezTo>
                    <a:cubicBezTo>
                      <a:pt x="9106" y="774"/>
                      <a:pt x="9061" y="792"/>
                      <a:pt x="9026" y="828"/>
                    </a:cubicBezTo>
                    <a:lnTo>
                      <a:pt x="4942" y="4912"/>
                    </a:lnTo>
                    <a:cubicBezTo>
                      <a:pt x="4751" y="5102"/>
                      <a:pt x="4501" y="5209"/>
                      <a:pt x="4227" y="5209"/>
                    </a:cubicBezTo>
                    <a:cubicBezTo>
                      <a:pt x="3965" y="5209"/>
                      <a:pt x="3715" y="5102"/>
                      <a:pt x="3513" y="4912"/>
                    </a:cubicBezTo>
                    <a:lnTo>
                      <a:pt x="453" y="1840"/>
                    </a:lnTo>
                    <a:lnTo>
                      <a:pt x="1870" y="435"/>
                    </a:lnTo>
                    <a:lnTo>
                      <a:pt x="2370" y="935"/>
                    </a:lnTo>
                    <a:cubicBezTo>
                      <a:pt x="2406" y="971"/>
                      <a:pt x="2450" y="988"/>
                      <a:pt x="2495" y="988"/>
                    </a:cubicBezTo>
                    <a:cubicBezTo>
                      <a:pt x="2540" y="988"/>
                      <a:pt x="2584" y="971"/>
                      <a:pt x="2620" y="935"/>
                    </a:cubicBezTo>
                    <a:cubicBezTo>
                      <a:pt x="2703" y="863"/>
                      <a:pt x="2703" y="756"/>
                      <a:pt x="2620" y="685"/>
                    </a:cubicBezTo>
                    <a:lnTo>
                      <a:pt x="2001" y="54"/>
                    </a:lnTo>
                    <a:cubicBezTo>
                      <a:pt x="1965" y="18"/>
                      <a:pt x="1920" y="0"/>
                      <a:pt x="187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0" name="Google Shape;1230;p51"/>
              <p:cNvSpPr/>
              <p:nvPr/>
            </p:nvSpPr>
            <p:spPr>
              <a:xfrm>
                <a:off x="2892645" y="3745828"/>
                <a:ext cx="54211" cy="34568"/>
              </a:xfrm>
              <a:custGeom>
                <a:rect b="b" l="l" r="r" t="t"/>
                <a:pathLst>
                  <a:path extrusionOk="0" h="5376" w="8431">
                    <a:moveTo>
                      <a:pt x="6585" y="0"/>
                    </a:moveTo>
                    <a:cubicBezTo>
                      <a:pt x="6540" y="0"/>
                      <a:pt x="6495" y="18"/>
                      <a:pt x="6454" y="54"/>
                    </a:cubicBezTo>
                    <a:lnTo>
                      <a:pt x="1548" y="4971"/>
                    </a:lnTo>
                    <a:cubicBezTo>
                      <a:pt x="1513" y="4995"/>
                      <a:pt x="1477" y="5007"/>
                      <a:pt x="1429" y="5007"/>
                    </a:cubicBezTo>
                    <a:cubicBezTo>
                      <a:pt x="1382" y="5007"/>
                      <a:pt x="1346" y="4995"/>
                      <a:pt x="1310" y="4971"/>
                    </a:cubicBezTo>
                    <a:lnTo>
                      <a:pt x="334" y="3983"/>
                    </a:lnTo>
                    <a:cubicBezTo>
                      <a:pt x="292" y="3947"/>
                      <a:pt x="248" y="3929"/>
                      <a:pt x="203" y="3929"/>
                    </a:cubicBezTo>
                    <a:cubicBezTo>
                      <a:pt x="158" y="3929"/>
                      <a:pt x="114" y="3947"/>
                      <a:pt x="72" y="3983"/>
                    </a:cubicBezTo>
                    <a:cubicBezTo>
                      <a:pt x="1" y="4054"/>
                      <a:pt x="1" y="4161"/>
                      <a:pt x="72" y="4245"/>
                    </a:cubicBezTo>
                    <a:lnTo>
                      <a:pt x="1060" y="5221"/>
                    </a:lnTo>
                    <a:cubicBezTo>
                      <a:pt x="1156" y="5328"/>
                      <a:pt x="1275" y="5376"/>
                      <a:pt x="1417" y="5376"/>
                    </a:cubicBezTo>
                    <a:cubicBezTo>
                      <a:pt x="1548" y="5376"/>
                      <a:pt x="1679" y="5316"/>
                      <a:pt x="1775" y="5221"/>
                    </a:cubicBezTo>
                    <a:lnTo>
                      <a:pt x="6549" y="447"/>
                    </a:lnTo>
                    <a:lnTo>
                      <a:pt x="7966" y="1852"/>
                    </a:lnTo>
                    <a:lnTo>
                      <a:pt x="6704" y="3126"/>
                    </a:lnTo>
                    <a:cubicBezTo>
                      <a:pt x="6621" y="3197"/>
                      <a:pt x="6621" y="3304"/>
                      <a:pt x="6704" y="3376"/>
                    </a:cubicBezTo>
                    <a:cubicBezTo>
                      <a:pt x="6740" y="3411"/>
                      <a:pt x="6784" y="3429"/>
                      <a:pt x="6829" y="3429"/>
                    </a:cubicBezTo>
                    <a:cubicBezTo>
                      <a:pt x="6874" y="3429"/>
                      <a:pt x="6918" y="3411"/>
                      <a:pt x="6954" y="3376"/>
                    </a:cubicBezTo>
                    <a:lnTo>
                      <a:pt x="8347" y="1983"/>
                    </a:lnTo>
                    <a:cubicBezTo>
                      <a:pt x="8383" y="1947"/>
                      <a:pt x="8395" y="1899"/>
                      <a:pt x="8395" y="1864"/>
                    </a:cubicBezTo>
                    <a:cubicBezTo>
                      <a:pt x="8430" y="1816"/>
                      <a:pt x="8406" y="1768"/>
                      <a:pt x="8383" y="1721"/>
                    </a:cubicBezTo>
                    <a:lnTo>
                      <a:pt x="6716" y="54"/>
                    </a:lnTo>
                    <a:cubicBezTo>
                      <a:pt x="6674" y="18"/>
                      <a:pt x="6629" y="0"/>
                      <a:pt x="658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231" name="Google Shape;1231;p51"/>
          <p:cNvGrpSpPr/>
          <p:nvPr/>
        </p:nvGrpSpPr>
        <p:grpSpPr>
          <a:xfrm>
            <a:off x="944376" y="2914455"/>
            <a:ext cx="479057" cy="504509"/>
            <a:chOff x="1336174" y="1480435"/>
            <a:chExt cx="429417" cy="447141"/>
          </a:xfrm>
        </p:grpSpPr>
        <p:sp>
          <p:nvSpPr>
            <p:cNvPr id="1232" name="Google Shape;1232;p51"/>
            <p:cNvSpPr/>
            <p:nvPr/>
          </p:nvSpPr>
          <p:spPr>
            <a:xfrm>
              <a:off x="1336174" y="1480435"/>
              <a:ext cx="429417" cy="447141"/>
            </a:xfrm>
            <a:custGeom>
              <a:rect b="b" l="l" r="r" t="t"/>
              <a:pathLst>
                <a:path extrusionOk="0" h="11605" w="11145">
                  <a:moveTo>
                    <a:pt x="5518" y="0"/>
                  </a:moveTo>
                  <a:cubicBezTo>
                    <a:pt x="2489" y="0"/>
                    <a:pt x="0" y="2597"/>
                    <a:pt x="0" y="5843"/>
                  </a:cubicBezTo>
                  <a:cubicBezTo>
                    <a:pt x="0" y="9008"/>
                    <a:pt x="2489" y="11604"/>
                    <a:pt x="5518" y="11604"/>
                  </a:cubicBezTo>
                  <a:cubicBezTo>
                    <a:pt x="8683" y="11604"/>
                    <a:pt x="11144" y="9008"/>
                    <a:pt x="11144" y="5843"/>
                  </a:cubicBezTo>
                  <a:cubicBezTo>
                    <a:pt x="11144" y="2597"/>
                    <a:pt x="8683" y="0"/>
                    <a:pt x="5518" y="0"/>
                  </a:cubicBezTo>
                  <a:close/>
                </a:path>
              </a:pathLst>
            </a:custGeom>
            <a:solidFill>
              <a:srgbClr val="EEEEEE"/>
            </a:solidFill>
            <a:ln cap="flat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233" name="Google Shape;1233;p51"/>
            <p:cNvGrpSpPr/>
            <p:nvPr/>
          </p:nvGrpSpPr>
          <p:grpSpPr>
            <a:xfrm>
              <a:off x="1465734" y="1640501"/>
              <a:ext cx="170298" cy="126999"/>
              <a:chOff x="2874730" y="3745828"/>
              <a:chExt cx="72126" cy="53788"/>
            </a:xfrm>
          </p:grpSpPr>
          <p:sp>
            <p:nvSpPr>
              <p:cNvPr id="1234" name="Google Shape;1234;p51"/>
              <p:cNvSpPr/>
              <p:nvPr/>
            </p:nvSpPr>
            <p:spPr>
              <a:xfrm>
                <a:off x="2874730" y="3763820"/>
                <a:ext cx="60030" cy="35796"/>
              </a:xfrm>
              <a:custGeom>
                <a:rect b="b" l="l" r="r" t="t"/>
                <a:pathLst>
                  <a:path extrusionOk="0" h="5567" w="9336">
                    <a:moveTo>
                      <a:pt x="1876" y="0"/>
                    </a:moveTo>
                    <a:cubicBezTo>
                      <a:pt x="1831" y="0"/>
                      <a:pt x="1787" y="18"/>
                      <a:pt x="1751" y="54"/>
                    </a:cubicBezTo>
                    <a:lnTo>
                      <a:pt x="84" y="1721"/>
                    </a:lnTo>
                    <a:cubicBezTo>
                      <a:pt x="1" y="1804"/>
                      <a:pt x="1" y="1899"/>
                      <a:pt x="84" y="1983"/>
                    </a:cubicBezTo>
                    <a:lnTo>
                      <a:pt x="3263" y="5162"/>
                    </a:lnTo>
                    <a:cubicBezTo>
                      <a:pt x="3513" y="5412"/>
                      <a:pt x="3858" y="5566"/>
                      <a:pt x="4215" y="5566"/>
                    </a:cubicBezTo>
                    <a:cubicBezTo>
                      <a:pt x="4573" y="5566"/>
                      <a:pt x="4918" y="5435"/>
                      <a:pt x="5168" y="5162"/>
                    </a:cubicBezTo>
                    <a:lnTo>
                      <a:pt x="9252" y="1090"/>
                    </a:lnTo>
                    <a:cubicBezTo>
                      <a:pt x="9335" y="1006"/>
                      <a:pt x="9335" y="887"/>
                      <a:pt x="9276" y="828"/>
                    </a:cubicBezTo>
                    <a:cubicBezTo>
                      <a:pt x="9240" y="792"/>
                      <a:pt x="9195" y="774"/>
                      <a:pt x="9151" y="774"/>
                    </a:cubicBezTo>
                    <a:cubicBezTo>
                      <a:pt x="9106" y="774"/>
                      <a:pt x="9061" y="792"/>
                      <a:pt x="9026" y="828"/>
                    </a:cubicBezTo>
                    <a:lnTo>
                      <a:pt x="4942" y="4912"/>
                    </a:lnTo>
                    <a:cubicBezTo>
                      <a:pt x="4751" y="5102"/>
                      <a:pt x="4501" y="5209"/>
                      <a:pt x="4227" y="5209"/>
                    </a:cubicBezTo>
                    <a:cubicBezTo>
                      <a:pt x="3965" y="5209"/>
                      <a:pt x="3715" y="5102"/>
                      <a:pt x="3513" y="4912"/>
                    </a:cubicBezTo>
                    <a:lnTo>
                      <a:pt x="453" y="1840"/>
                    </a:lnTo>
                    <a:lnTo>
                      <a:pt x="1870" y="435"/>
                    </a:lnTo>
                    <a:lnTo>
                      <a:pt x="2370" y="935"/>
                    </a:lnTo>
                    <a:cubicBezTo>
                      <a:pt x="2406" y="971"/>
                      <a:pt x="2450" y="988"/>
                      <a:pt x="2495" y="988"/>
                    </a:cubicBezTo>
                    <a:cubicBezTo>
                      <a:pt x="2540" y="988"/>
                      <a:pt x="2584" y="971"/>
                      <a:pt x="2620" y="935"/>
                    </a:cubicBezTo>
                    <a:cubicBezTo>
                      <a:pt x="2703" y="863"/>
                      <a:pt x="2703" y="756"/>
                      <a:pt x="2620" y="685"/>
                    </a:cubicBezTo>
                    <a:lnTo>
                      <a:pt x="2001" y="54"/>
                    </a:lnTo>
                    <a:cubicBezTo>
                      <a:pt x="1965" y="18"/>
                      <a:pt x="1920" y="0"/>
                      <a:pt x="187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5" name="Google Shape;1235;p51"/>
              <p:cNvSpPr/>
              <p:nvPr/>
            </p:nvSpPr>
            <p:spPr>
              <a:xfrm>
                <a:off x="2892645" y="3745828"/>
                <a:ext cx="54211" cy="34568"/>
              </a:xfrm>
              <a:custGeom>
                <a:rect b="b" l="l" r="r" t="t"/>
                <a:pathLst>
                  <a:path extrusionOk="0" h="5376" w="8431">
                    <a:moveTo>
                      <a:pt x="6585" y="0"/>
                    </a:moveTo>
                    <a:cubicBezTo>
                      <a:pt x="6540" y="0"/>
                      <a:pt x="6495" y="18"/>
                      <a:pt x="6454" y="54"/>
                    </a:cubicBezTo>
                    <a:lnTo>
                      <a:pt x="1548" y="4971"/>
                    </a:lnTo>
                    <a:cubicBezTo>
                      <a:pt x="1513" y="4995"/>
                      <a:pt x="1477" y="5007"/>
                      <a:pt x="1429" y="5007"/>
                    </a:cubicBezTo>
                    <a:cubicBezTo>
                      <a:pt x="1382" y="5007"/>
                      <a:pt x="1346" y="4995"/>
                      <a:pt x="1310" y="4971"/>
                    </a:cubicBezTo>
                    <a:lnTo>
                      <a:pt x="334" y="3983"/>
                    </a:lnTo>
                    <a:cubicBezTo>
                      <a:pt x="292" y="3947"/>
                      <a:pt x="248" y="3929"/>
                      <a:pt x="203" y="3929"/>
                    </a:cubicBezTo>
                    <a:cubicBezTo>
                      <a:pt x="158" y="3929"/>
                      <a:pt x="114" y="3947"/>
                      <a:pt x="72" y="3983"/>
                    </a:cubicBezTo>
                    <a:cubicBezTo>
                      <a:pt x="1" y="4054"/>
                      <a:pt x="1" y="4161"/>
                      <a:pt x="72" y="4245"/>
                    </a:cubicBezTo>
                    <a:lnTo>
                      <a:pt x="1060" y="5221"/>
                    </a:lnTo>
                    <a:cubicBezTo>
                      <a:pt x="1156" y="5328"/>
                      <a:pt x="1275" y="5376"/>
                      <a:pt x="1417" y="5376"/>
                    </a:cubicBezTo>
                    <a:cubicBezTo>
                      <a:pt x="1548" y="5376"/>
                      <a:pt x="1679" y="5316"/>
                      <a:pt x="1775" y="5221"/>
                    </a:cubicBezTo>
                    <a:lnTo>
                      <a:pt x="6549" y="447"/>
                    </a:lnTo>
                    <a:lnTo>
                      <a:pt x="7966" y="1852"/>
                    </a:lnTo>
                    <a:lnTo>
                      <a:pt x="6704" y="3126"/>
                    </a:lnTo>
                    <a:cubicBezTo>
                      <a:pt x="6621" y="3197"/>
                      <a:pt x="6621" y="3304"/>
                      <a:pt x="6704" y="3376"/>
                    </a:cubicBezTo>
                    <a:cubicBezTo>
                      <a:pt x="6740" y="3411"/>
                      <a:pt x="6784" y="3429"/>
                      <a:pt x="6829" y="3429"/>
                    </a:cubicBezTo>
                    <a:cubicBezTo>
                      <a:pt x="6874" y="3429"/>
                      <a:pt x="6918" y="3411"/>
                      <a:pt x="6954" y="3376"/>
                    </a:cubicBezTo>
                    <a:lnTo>
                      <a:pt x="8347" y="1983"/>
                    </a:lnTo>
                    <a:cubicBezTo>
                      <a:pt x="8383" y="1947"/>
                      <a:pt x="8395" y="1899"/>
                      <a:pt x="8395" y="1864"/>
                    </a:cubicBezTo>
                    <a:cubicBezTo>
                      <a:pt x="8430" y="1816"/>
                      <a:pt x="8406" y="1768"/>
                      <a:pt x="8383" y="1721"/>
                    </a:cubicBezTo>
                    <a:lnTo>
                      <a:pt x="6716" y="54"/>
                    </a:lnTo>
                    <a:cubicBezTo>
                      <a:pt x="6674" y="18"/>
                      <a:pt x="6629" y="0"/>
                      <a:pt x="658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236" name="Google Shape;1236;p51"/>
          <p:cNvGrpSpPr/>
          <p:nvPr/>
        </p:nvGrpSpPr>
        <p:grpSpPr>
          <a:xfrm>
            <a:off x="760666" y="4031505"/>
            <a:ext cx="7587196" cy="633315"/>
            <a:chOff x="1171500" y="3906525"/>
            <a:chExt cx="6801000" cy="561300"/>
          </a:xfrm>
        </p:grpSpPr>
        <p:sp>
          <p:nvSpPr>
            <p:cNvPr id="1237" name="Google Shape;1237;p51"/>
            <p:cNvSpPr/>
            <p:nvPr/>
          </p:nvSpPr>
          <p:spPr>
            <a:xfrm>
              <a:off x="3267000" y="3924525"/>
              <a:ext cx="4705500" cy="525300"/>
            </a:xfrm>
            <a:prstGeom prst="roundRect">
              <a:avLst>
                <a:gd fmla="val 50000" name="adj"/>
              </a:avLst>
            </a:prstGeom>
            <a:solidFill>
              <a:srgbClr val="EEEEEE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8" name="Google Shape;1238;p51"/>
            <p:cNvSpPr/>
            <p:nvPr/>
          </p:nvSpPr>
          <p:spPr>
            <a:xfrm>
              <a:off x="1171500" y="3928179"/>
              <a:ext cx="2618036" cy="525279"/>
            </a:xfrm>
            <a:custGeom>
              <a:rect b="b" l="l" r="r" t="t"/>
              <a:pathLst>
                <a:path extrusionOk="0" h="13633" w="67948">
                  <a:moveTo>
                    <a:pt x="6763" y="0"/>
                  </a:moveTo>
                  <a:cubicBezTo>
                    <a:pt x="3030" y="0"/>
                    <a:pt x="0" y="3030"/>
                    <a:pt x="0" y="6870"/>
                  </a:cubicBezTo>
                  <a:cubicBezTo>
                    <a:pt x="0" y="10576"/>
                    <a:pt x="3030" y="13633"/>
                    <a:pt x="6763" y="13633"/>
                  </a:cubicBezTo>
                  <a:lnTo>
                    <a:pt x="61077" y="13633"/>
                  </a:lnTo>
                  <a:cubicBezTo>
                    <a:pt x="64918" y="13633"/>
                    <a:pt x="67948" y="10576"/>
                    <a:pt x="67948" y="6870"/>
                  </a:cubicBezTo>
                  <a:cubicBezTo>
                    <a:pt x="67948" y="3030"/>
                    <a:pt x="64918" y="0"/>
                    <a:pt x="61077" y="0"/>
                  </a:cubicBezTo>
                  <a:close/>
                </a:path>
              </a:pathLst>
            </a:custGeom>
            <a:solidFill>
              <a:srgbClr val="1E547B"/>
            </a:solidFill>
            <a:ln cap="flat" cmpd="sng" w="9525">
              <a:solidFill>
                <a:srgbClr val="1E547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9" name="Google Shape;1239;p51"/>
            <p:cNvSpPr/>
            <p:nvPr/>
          </p:nvSpPr>
          <p:spPr>
            <a:xfrm>
              <a:off x="1896568" y="3958769"/>
              <a:ext cx="1167900" cy="464100"/>
            </a:xfrm>
            <a:prstGeom prst="roundRect">
              <a:avLst>
                <a:gd fmla="val 0" name="adj"/>
              </a:avLst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Github</a:t>
              </a:r>
              <a:endParaRPr sz="17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240" name="Google Shape;1240;p51"/>
            <p:cNvSpPr txBox="1"/>
            <p:nvPr/>
          </p:nvSpPr>
          <p:spPr>
            <a:xfrm flipH="1">
              <a:off x="4231325" y="3906525"/>
              <a:ext cx="3185700" cy="56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Fira Sans"/>
                  <a:ea typeface="Fira Sans"/>
                  <a:cs typeface="Fira Sans"/>
                  <a:sym typeface="Fira Sans"/>
                </a:rPr>
                <a:t>Version Control System (Git) is used Intensively</a:t>
              </a:r>
              <a:endParaRPr sz="120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1241" name="Google Shape;1241;p51"/>
          <p:cNvGrpSpPr/>
          <p:nvPr/>
        </p:nvGrpSpPr>
        <p:grpSpPr>
          <a:xfrm>
            <a:off x="944376" y="4095901"/>
            <a:ext cx="479057" cy="499814"/>
            <a:chOff x="1336174" y="3673159"/>
            <a:chExt cx="429417" cy="442979"/>
          </a:xfrm>
        </p:grpSpPr>
        <p:sp>
          <p:nvSpPr>
            <p:cNvPr id="1242" name="Google Shape;1242;p51"/>
            <p:cNvSpPr/>
            <p:nvPr/>
          </p:nvSpPr>
          <p:spPr>
            <a:xfrm>
              <a:off x="1336174" y="3673159"/>
              <a:ext cx="429417" cy="442979"/>
            </a:xfrm>
            <a:custGeom>
              <a:rect b="b" l="l" r="r" t="t"/>
              <a:pathLst>
                <a:path extrusionOk="0" h="11497" w="11145">
                  <a:moveTo>
                    <a:pt x="5518" y="1"/>
                  </a:moveTo>
                  <a:cubicBezTo>
                    <a:pt x="2489" y="1"/>
                    <a:pt x="0" y="2597"/>
                    <a:pt x="0" y="5735"/>
                  </a:cubicBezTo>
                  <a:cubicBezTo>
                    <a:pt x="0" y="8900"/>
                    <a:pt x="2489" y="11497"/>
                    <a:pt x="5518" y="11497"/>
                  </a:cubicBezTo>
                  <a:cubicBezTo>
                    <a:pt x="8683" y="11497"/>
                    <a:pt x="11144" y="8900"/>
                    <a:pt x="11144" y="5735"/>
                  </a:cubicBezTo>
                  <a:cubicBezTo>
                    <a:pt x="11144" y="2597"/>
                    <a:pt x="8683" y="1"/>
                    <a:pt x="5518" y="1"/>
                  </a:cubicBezTo>
                  <a:close/>
                </a:path>
              </a:pathLst>
            </a:custGeom>
            <a:solidFill>
              <a:srgbClr val="EEEEEE"/>
            </a:solidFill>
            <a:ln cap="flat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243" name="Google Shape;1243;p51"/>
            <p:cNvGrpSpPr/>
            <p:nvPr/>
          </p:nvGrpSpPr>
          <p:grpSpPr>
            <a:xfrm>
              <a:off x="1465734" y="3831149"/>
              <a:ext cx="170298" cy="126999"/>
              <a:chOff x="2874730" y="3745828"/>
              <a:chExt cx="72126" cy="53788"/>
            </a:xfrm>
          </p:grpSpPr>
          <p:sp>
            <p:nvSpPr>
              <p:cNvPr id="1244" name="Google Shape;1244;p51"/>
              <p:cNvSpPr/>
              <p:nvPr/>
            </p:nvSpPr>
            <p:spPr>
              <a:xfrm>
                <a:off x="2874730" y="3763820"/>
                <a:ext cx="60030" cy="35796"/>
              </a:xfrm>
              <a:custGeom>
                <a:rect b="b" l="l" r="r" t="t"/>
                <a:pathLst>
                  <a:path extrusionOk="0" h="5567" w="9336">
                    <a:moveTo>
                      <a:pt x="1876" y="0"/>
                    </a:moveTo>
                    <a:cubicBezTo>
                      <a:pt x="1831" y="0"/>
                      <a:pt x="1787" y="18"/>
                      <a:pt x="1751" y="54"/>
                    </a:cubicBezTo>
                    <a:lnTo>
                      <a:pt x="84" y="1721"/>
                    </a:lnTo>
                    <a:cubicBezTo>
                      <a:pt x="1" y="1804"/>
                      <a:pt x="1" y="1899"/>
                      <a:pt x="84" y="1983"/>
                    </a:cubicBezTo>
                    <a:lnTo>
                      <a:pt x="3263" y="5162"/>
                    </a:lnTo>
                    <a:cubicBezTo>
                      <a:pt x="3513" y="5412"/>
                      <a:pt x="3858" y="5566"/>
                      <a:pt x="4215" y="5566"/>
                    </a:cubicBezTo>
                    <a:cubicBezTo>
                      <a:pt x="4573" y="5566"/>
                      <a:pt x="4918" y="5435"/>
                      <a:pt x="5168" y="5162"/>
                    </a:cubicBezTo>
                    <a:lnTo>
                      <a:pt x="9252" y="1090"/>
                    </a:lnTo>
                    <a:cubicBezTo>
                      <a:pt x="9335" y="1006"/>
                      <a:pt x="9335" y="887"/>
                      <a:pt x="9276" y="828"/>
                    </a:cubicBezTo>
                    <a:cubicBezTo>
                      <a:pt x="9240" y="792"/>
                      <a:pt x="9195" y="774"/>
                      <a:pt x="9151" y="774"/>
                    </a:cubicBezTo>
                    <a:cubicBezTo>
                      <a:pt x="9106" y="774"/>
                      <a:pt x="9061" y="792"/>
                      <a:pt x="9026" y="828"/>
                    </a:cubicBezTo>
                    <a:lnTo>
                      <a:pt x="4942" y="4912"/>
                    </a:lnTo>
                    <a:cubicBezTo>
                      <a:pt x="4751" y="5102"/>
                      <a:pt x="4501" y="5209"/>
                      <a:pt x="4227" y="5209"/>
                    </a:cubicBezTo>
                    <a:cubicBezTo>
                      <a:pt x="3965" y="5209"/>
                      <a:pt x="3715" y="5102"/>
                      <a:pt x="3513" y="4912"/>
                    </a:cubicBezTo>
                    <a:lnTo>
                      <a:pt x="453" y="1840"/>
                    </a:lnTo>
                    <a:lnTo>
                      <a:pt x="1870" y="435"/>
                    </a:lnTo>
                    <a:lnTo>
                      <a:pt x="2370" y="935"/>
                    </a:lnTo>
                    <a:cubicBezTo>
                      <a:pt x="2406" y="971"/>
                      <a:pt x="2450" y="988"/>
                      <a:pt x="2495" y="988"/>
                    </a:cubicBezTo>
                    <a:cubicBezTo>
                      <a:pt x="2540" y="988"/>
                      <a:pt x="2584" y="971"/>
                      <a:pt x="2620" y="935"/>
                    </a:cubicBezTo>
                    <a:cubicBezTo>
                      <a:pt x="2703" y="863"/>
                      <a:pt x="2703" y="756"/>
                      <a:pt x="2620" y="685"/>
                    </a:cubicBezTo>
                    <a:lnTo>
                      <a:pt x="2001" y="54"/>
                    </a:lnTo>
                    <a:cubicBezTo>
                      <a:pt x="1965" y="18"/>
                      <a:pt x="1920" y="0"/>
                      <a:pt x="187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5" name="Google Shape;1245;p51"/>
              <p:cNvSpPr/>
              <p:nvPr/>
            </p:nvSpPr>
            <p:spPr>
              <a:xfrm>
                <a:off x="2892645" y="3745828"/>
                <a:ext cx="54211" cy="34568"/>
              </a:xfrm>
              <a:custGeom>
                <a:rect b="b" l="l" r="r" t="t"/>
                <a:pathLst>
                  <a:path extrusionOk="0" h="5376" w="8431">
                    <a:moveTo>
                      <a:pt x="6585" y="0"/>
                    </a:moveTo>
                    <a:cubicBezTo>
                      <a:pt x="6540" y="0"/>
                      <a:pt x="6495" y="18"/>
                      <a:pt x="6454" y="54"/>
                    </a:cubicBezTo>
                    <a:lnTo>
                      <a:pt x="1548" y="4971"/>
                    </a:lnTo>
                    <a:cubicBezTo>
                      <a:pt x="1513" y="4995"/>
                      <a:pt x="1477" y="5007"/>
                      <a:pt x="1429" y="5007"/>
                    </a:cubicBezTo>
                    <a:cubicBezTo>
                      <a:pt x="1382" y="5007"/>
                      <a:pt x="1346" y="4995"/>
                      <a:pt x="1310" y="4971"/>
                    </a:cubicBezTo>
                    <a:lnTo>
                      <a:pt x="334" y="3983"/>
                    </a:lnTo>
                    <a:cubicBezTo>
                      <a:pt x="292" y="3947"/>
                      <a:pt x="248" y="3929"/>
                      <a:pt x="203" y="3929"/>
                    </a:cubicBezTo>
                    <a:cubicBezTo>
                      <a:pt x="158" y="3929"/>
                      <a:pt x="114" y="3947"/>
                      <a:pt x="72" y="3983"/>
                    </a:cubicBezTo>
                    <a:cubicBezTo>
                      <a:pt x="1" y="4054"/>
                      <a:pt x="1" y="4161"/>
                      <a:pt x="72" y="4245"/>
                    </a:cubicBezTo>
                    <a:lnTo>
                      <a:pt x="1060" y="5221"/>
                    </a:lnTo>
                    <a:cubicBezTo>
                      <a:pt x="1156" y="5328"/>
                      <a:pt x="1275" y="5376"/>
                      <a:pt x="1417" y="5376"/>
                    </a:cubicBezTo>
                    <a:cubicBezTo>
                      <a:pt x="1548" y="5376"/>
                      <a:pt x="1679" y="5316"/>
                      <a:pt x="1775" y="5221"/>
                    </a:cubicBezTo>
                    <a:lnTo>
                      <a:pt x="6549" y="447"/>
                    </a:lnTo>
                    <a:lnTo>
                      <a:pt x="7966" y="1852"/>
                    </a:lnTo>
                    <a:lnTo>
                      <a:pt x="6704" y="3126"/>
                    </a:lnTo>
                    <a:cubicBezTo>
                      <a:pt x="6621" y="3197"/>
                      <a:pt x="6621" y="3304"/>
                      <a:pt x="6704" y="3376"/>
                    </a:cubicBezTo>
                    <a:cubicBezTo>
                      <a:pt x="6740" y="3411"/>
                      <a:pt x="6784" y="3429"/>
                      <a:pt x="6829" y="3429"/>
                    </a:cubicBezTo>
                    <a:cubicBezTo>
                      <a:pt x="6874" y="3429"/>
                      <a:pt x="6918" y="3411"/>
                      <a:pt x="6954" y="3376"/>
                    </a:cubicBezTo>
                    <a:lnTo>
                      <a:pt x="8347" y="1983"/>
                    </a:lnTo>
                    <a:cubicBezTo>
                      <a:pt x="8383" y="1947"/>
                      <a:pt x="8395" y="1899"/>
                      <a:pt x="8395" y="1864"/>
                    </a:cubicBezTo>
                    <a:cubicBezTo>
                      <a:pt x="8430" y="1816"/>
                      <a:pt x="8406" y="1768"/>
                      <a:pt x="8383" y="1721"/>
                    </a:cubicBezTo>
                    <a:lnTo>
                      <a:pt x="6716" y="54"/>
                    </a:lnTo>
                    <a:cubicBezTo>
                      <a:pt x="6674" y="18"/>
                      <a:pt x="6629" y="0"/>
                      <a:pt x="658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52"/>
          <p:cNvSpPr txBox="1"/>
          <p:nvPr>
            <p:ph type="title"/>
          </p:nvPr>
        </p:nvSpPr>
        <p:spPr>
          <a:xfrm>
            <a:off x="4572000" y="718525"/>
            <a:ext cx="3543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1251" name="Google Shape;1251;p52"/>
          <p:cNvSpPr txBox="1"/>
          <p:nvPr>
            <p:ph idx="1" type="subTitle"/>
          </p:nvPr>
        </p:nvSpPr>
        <p:spPr>
          <a:xfrm>
            <a:off x="4248800" y="1291225"/>
            <a:ext cx="4463700" cy="316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LoanSwift Pro is a feature-rich Loan Management Application built with the latest web technologies to simplify and enhance the loan application process. 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It combines the power of React and Spring Boot to provide a seamless user experience and efficient backend operations.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I want to express my gratitude to the entire team for their hard work and dedication throughout this project. We look forward to your </a:t>
            </a:r>
            <a:r>
              <a:rPr b="1" lang="en" sz="1500"/>
              <a:t>feedback </a:t>
            </a:r>
            <a:r>
              <a:rPr lang="en" sz="1500"/>
              <a:t>and potential opportunities for </a:t>
            </a:r>
            <a:r>
              <a:rPr b="1" lang="en" sz="1500"/>
              <a:t>further development and deployment</a:t>
            </a:r>
            <a:r>
              <a:rPr lang="en" sz="1500"/>
              <a:t>.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pic>
        <p:nvPicPr>
          <p:cNvPr id="1252" name="Google Shape;1252;p52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5218" r="17817" t="0"/>
          <a:stretch/>
        </p:blipFill>
        <p:spPr>
          <a:xfrm>
            <a:off x="599950" y="1125775"/>
            <a:ext cx="3588900" cy="3497400"/>
          </a:xfrm>
          <a:prstGeom prst="roundRect">
            <a:avLst>
              <a:gd fmla="val 9501" name="adj"/>
            </a:avLst>
          </a:prstGeom>
        </p:spPr>
      </p:pic>
      <p:sp>
        <p:nvSpPr>
          <p:cNvPr id="1253" name="Google Shape;1253;p52">
            <a:hlinkClick action="ppaction://hlinkshowjump?jump=previousslide"/>
          </p:cNvPr>
          <p:cNvSpPr/>
          <p:nvPr/>
        </p:nvSpPr>
        <p:spPr>
          <a:xfrm flipH="1" rot="-5400000">
            <a:off x="382284" y="267436"/>
            <a:ext cx="165492" cy="189129"/>
          </a:xfrm>
          <a:custGeom>
            <a:rect b="b" l="l" r="r" t="t"/>
            <a:pathLst>
              <a:path extrusionOk="0" h="9915" w="8677">
                <a:moveTo>
                  <a:pt x="4318" y="1"/>
                </a:moveTo>
                <a:lnTo>
                  <a:pt x="1" y="4878"/>
                </a:lnTo>
                <a:lnTo>
                  <a:pt x="2399" y="4878"/>
                </a:lnTo>
                <a:lnTo>
                  <a:pt x="2399" y="9914"/>
                </a:lnTo>
                <a:lnTo>
                  <a:pt x="6278" y="9914"/>
                </a:lnTo>
                <a:lnTo>
                  <a:pt x="6278" y="4878"/>
                </a:lnTo>
                <a:lnTo>
                  <a:pt x="8677" y="4878"/>
                </a:lnTo>
                <a:lnTo>
                  <a:pt x="431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4" name="Google Shape;1254;p52">
            <a:hlinkClick action="ppaction://hlinkshowjump?jump=nextslide"/>
          </p:cNvPr>
          <p:cNvSpPr/>
          <p:nvPr/>
        </p:nvSpPr>
        <p:spPr>
          <a:xfrm flipH="1" rot="5400000">
            <a:off x="8611124" y="267436"/>
            <a:ext cx="165492" cy="189129"/>
          </a:xfrm>
          <a:custGeom>
            <a:rect b="b" l="l" r="r" t="t"/>
            <a:pathLst>
              <a:path extrusionOk="0" h="9915" w="8677">
                <a:moveTo>
                  <a:pt x="4318" y="1"/>
                </a:moveTo>
                <a:lnTo>
                  <a:pt x="1" y="4878"/>
                </a:lnTo>
                <a:lnTo>
                  <a:pt x="2399" y="4878"/>
                </a:lnTo>
                <a:lnTo>
                  <a:pt x="2399" y="9914"/>
                </a:lnTo>
                <a:lnTo>
                  <a:pt x="6278" y="9914"/>
                </a:lnTo>
                <a:lnTo>
                  <a:pt x="6278" y="4878"/>
                </a:lnTo>
                <a:lnTo>
                  <a:pt x="8677" y="4878"/>
                </a:lnTo>
                <a:lnTo>
                  <a:pt x="431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55" name="Google Shape;1255;p52"/>
          <p:cNvGrpSpPr/>
          <p:nvPr/>
        </p:nvGrpSpPr>
        <p:grpSpPr>
          <a:xfrm>
            <a:off x="291630" y="959734"/>
            <a:ext cx="3897094" cy="3641422"/>
            <a:chOff x="552759" y="637367"/>
            <a:chExt cx="3244875" cy="3453222"/>
          </a:xfrm>
        </p:grpSpPr>
        <p:grpSp>
          <p:nvGrpSpPr>
            <p:cNvPr id="1256" name="Google Shape;1256;p52"/>
            <p:cNvGrpSpPr/>
            <p:nvPr/>
          </p:nvGrpSpPr>
          <p:grpSpPr>
            <a:xfrm>
              <a:off x="552759" y="3564575"/>
              <a:ext cx="1451383" cy="526014"/>
              <a:chOff x="552759" y="3564575"/>
              <a:chExt cx="1451383" cy="526014"/>
            </a:xfrm>
          </p:grpSpPr>
          <p:sp>
            <p:nvSpPr>
              <p:cNvPr id="1257" name="Google Shape;1257;p52"/>
              <p:cNvSpPr/>
              <p:nvPr/>
            </p:nvSpPr>
            <p:spPr>
              <a:xfrm>
                <a:off x="737476" y="3564575"/>
                <a:ext cx="1266666" cy="526014"/>
              </a:xfrm>
              <a:custGeom>
                <a:rect b="b" l="l" r="r" t="t"/>
                <a:pathLst>
                  <a:path extrusionOk="0" h="36016" w="79790">
                    <a:moveTo>
                      <a:pt x="2600" y="0"/>
                    </a:moveTo>
                    <a:cubicBezTo>
                      <a:pt x="1161" y="0"/>
                      <a:pt x="0" y="1158"/>
                      <a:pt x="0" y="2597"/>
                    </a:cubicBezTo>
                    <a:lnTo>
                      <a:pt x="0" y="33419"/>
                    </a:lnTo>
                    <a:cubicBezTo>
                      <a:pt x="0" y="34816"/>
                      <a:pt x="1161" y="36016"/>
                      <a:pt x="2600" y="36016"/>
                    </a:cubicBezTo>
                    <a:lnTo>
                      <a:pt x="77193" y="36016"/>
                    </a:lnTo>
                    <a:cubicBezTo>
                      <a:pt x="78632" y="36016"/>
                      <a:pt x="79789" y="34816"/>
                      <a:pt x="79789" y="33419"/>
                    </a:cubicBezTo>
                    <a:lnTo>
                      <a:pt x="79789" y="2597"/>
                    </a:lnTo>
                    <a:cubicBezTo>
                      <a:pt x="79789" y="1158"/>
                      <a:pt x="78632" y="0"/>
                      <a:pt x="7719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8" name="Google Shape;1258;p52"/>
              <p:cNvSpPr/>
              <p:nvPr/>
            </p:nvSpPr>
            <p:spPr>
              <a:xfrm>
                <a:off x="552759" y="3659769"/>
                <a:ext cx="1368107" cy="335632"/>
              </a:xfrm>
              <a:custGeom>
                <a:rect b="b" l="l" r="r" t="t"/>
                <a:pathLst>
                  <a:path extrusionOk="0" h="8949" w="36478">
                    <a:moveTo>
                      <a:pt x="36033" y="0"/>
                    </a:moveTo>
                    <a:cubicBezTo>
                      <a:pt x="35940" y="0"/>
                      <a:pt x="35844" y="32"/>
                      <a:pt x="35766" y="91"/>
                    </a:cubicBezTo>
                    <a:lnTo>
                      <a:pt x="27871" y="7569"/>
                    </a:lnTo>
                    <a:lnTo>
                      <a:pt x="21894" y="2638"/>
                    </a:lnTo>
                    <a:cubicBezTo>
                      <a:pt x="21826" y="2570"/>
                      <a:pt x="21732" y="2540"/>
                      <a:pt x="21641" y="2540"/>
                    </a:cubicBezTo>
                    <a:cubicBezTo>
                      <a:pt x="21565" y="2540"/>
                      <a:pt x="21492" y="2560"/>
                      <a:pt x="21436" y="2598"/>
                    </a:cubicBezTo>
                    <a:lnTo>
                      <a:pt x="17799" y="4811"/>
                    </a:lnTo>
                    <a:lnTo>
                      <a:pt x="13788" y="1428"/>
                    </a:lnTo>
                    <a:cubicBezTo>
                      <a:pt x="13711" y="1376"/>
                      <a:pt x="13617" y="1340"/>
                      <a:pt x="13527" y="1340"/>
                    </a:cubicBezTo>
                    <a:cubicBezTo>
                      <a:pt x="13472" y="1340"/>
                      <a:pt x="13418" y="1353"/>
                      <a:pt x="13370" y="1385"/>
                    </a:cubicBezTo>
                    <a:lnTo>
                      <a:pt x="251" y="8197"/>
                    </a:lnTo>
                    <a:cubicBezTo>
                      <a:pt x="84" y="8321"/>
                      <a:pt x="0" y="8531"/>
                      <a:pt x="84" y="8738"/>
                    </a:cubicBezTo>
                    <a:cubicBezTo>
                      <a:pt x="167" y="8865"/>
                      <a:pt x="294" y="8949"/>
                      <a:pt x="461" y="8949"/>
                    </a:cubicBezTo>
                    <a:cubicBezTo>
                      <a:pt x="501" y="8949"/>
                      <a:pt x="585" y="8949"/>
                      <a:pt x="628" y="8906"/>
                    </a:cubicBezTo>
                    <a:lnTo>
                      <a:pt x="13497" y="2220"/>
                    </a:lnTo>
                    <a:lnTo>
                      <a:pt x="17509" y="5563"/>
                    </a:lnTo>
                    <a:cubicBezTo>
                      <a:pt x="17577" y="5633"/>
                      <a:pt x="17658" y="5665"/>
                      <a:pt x="17746" y="5665"/>
                    </a:cubicBezTo>
                    <a:cubicBezTo>
                      <a:pt x="17817" y="5665"/>
                      <a:pt x="17892" y="5644"/>
                      <a:pt x="17966" y="5606"/>
                    </a:cubicBezTo>
                    <a:lnTo>
                      <a:pt x="21603" y="3434"/>
                    </a:lnTo>
                    <a:lnTo>
                      <a:pt x="27620" y="8404"/>
                    </a:lnTo>
                    <a:cubicBezTo>
                      <a:pt x="27698" y="8463"/>
                      <a:pt x="27784" y="8495"/>
                      <a:pt x="27871" y="8495"/>
                    </a:cubicBezTo>
                    <a:cubicBezTo>
                      <a:pt x="27971" y="8495"/>
                      <a:pt x="28072" y="8453"/>
                      <a:pt x="28161" y="8364"/>
                    </a:cubicBezTo>
                    <a:lnTo>
                      <a:pt x="36311" y="676"/>
                    </a:lnTo>
                    <a:cubicBezTo>
                      <a:pt x="36478" y="509"/>
                      <a:pt x="36478" y="258"/>
                      <a:pt x="36311" y="131"/>
                    </a:cubicBezTo>
                    <a:cubicBezTo>
                      <a:pt x="36243" y="42"/>
                      <a:pt x="36140" y="0"/>
                      <a:pt x="3603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59" name="Google Shape;1259;p52"/>
            <p:cNvGrpSpPr/>
            <p:nvPr/>
          </p:nvGrpSpPr>
          <p:grpSpPr>
            <a:xfrm>
              <a:off x="3306982" y="637367"/>
              <a:ext cx="490652" cy="490294"/>
              <a:chOff x="2461125" y="503925"/>
              <a:chExt cx="411000" cy="410700"/>
            </a:xfrm>
          </p:grpSpPr>
          <p:sp>
            <p:nvSpPr>
              <p:cNvPr id="1260" name="Google Shape;1260;p52"/>
              <p:cNvSpPr/>
              <p:nvPr/>
            </p:nvSpPr>
            <p:spPr>
              <a:xfrm>
                <a:off x="2461125" y="503925"/>
                <a:ext cx="411000" cy="4107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1" name="Google Shape;1261;p52"/>
              <p:cNvSpPr/>
              <p:nvPr/>
            </p:nvSpPr>
            <p:spPr>
              <a:xfrm>
                <a:off x="2612149" y="580724"/>
                <a:ext cx="108823" cy="257254"/>
              </a:xfrm>
              <a:custGeom>
                <a:rect b="b" l="l" r="r" t="t"/>
                <a:pathLst>
                  <a:path extrusionOk="0" h="7358" w="3113">
                    <a:moveTo>
                      <a:pt x="1038" y="0"/>
                    </a:moveTo>
                    <a:lnTo>
                      <a:pt x="1038" y="1181"/>
                    </a:lnTo>
                    <a:cubicBezTo>
                      <a:pt x="426" y="1370"/>
                      <a:pt x="0" y="1936"/>
                      <a:pt x="0" y="2641"/>
                    </a:cubicBezTo>
                    <a:cubicBezTo>
                      <a:pt x="0" y="3490"/>
                      <a:pt x="709" y="4200"/>
                      <a:pt x="1558" y="4200"/>
                    </a:cubicBezTo>
                    <a:cubicBezTo>
                      <a:pt x="1841" y="4200"/>
                      <a:pt x="2075" y="4434"/>
                      <a:pt x="2075" y="4717"/>
                    </a:cubicBezTo>
                    <a:cubicBezTo>
                      <a:pt x="2075" y="5000"/>
                      <a:pt x="1841" y="5237"/>
                      <a:pt x="1558" y="5237"/>
                    </a:cubicBezTo>
                    <a:cubicBezTo>
                      <a:pt x="1275" y="5237"/>
                      <a:pt x="1038" y="5000"/>
                      <a:pt x="1038" y="4717"/>
                    </a:cubicBezTo>
                    <a:lnTo>
                      <a:pt x="0" y="4717"/>
                    </a:lnTo>
                    <a:cubicBezTo>
                      <a:pt x="0" y="5426"/>
                      <a:pt x="426" y="5992"/>
                      <a:pt x="1038" y="6180"/>
                    </a:cubicBezTo>
                    <a:lnTo>
                      <a:pt x="1038" y="7358"/>
                    </a:lnTo>
                    <a:lnTo>
                      <a:pt x="2075" y="7358"/>
                    </a:lnTo>
                    <a:lnTo>
                      <a:pt x="2075" y="6180"/>
                    </a:lnTo>
                    <a:cubicBezTo>
                      <a:pt x="2690" y="5992"/>
                      <a:pt x="3113" y="5426"/>
                      <a:pt x="3113" y="4717"/>
                    </a:cubicBezTo>
                    <a:cubicBezTo>
                      <a:pt x="3113" y="3868"/>
                      <a:pt x="2407" y="3162"/>
                      <a:pt x="1558" y="3162"/>
                    </a:cubicBezTo>
                    <a:cubicBezTo>
                      <a:pt x="1275" y="3162"/>
                      <a:pt x="1038" y="2924"/>
                      <a:pt x="1038" y="2641"/>
                    </a:cubicBezTo>
                    <a:cubicBezTo>
                      <a:pt x="1038" y="2358"/>
                      <a:pt x="1275" y="2124"/>
                      <a:pt x="1558" y="2124"/>
                    </a:cubicBezTo>
                    <a:cubicBezTo>
                      <a:pt x="1841" y="2124"/>
                      <a:pt x="2075" y="2358"/>
                      <a:pt x="2075" y="2641"/>
                    </a:cubicBezTo>
                    <a:lnTo>
                      <a:pt x="3113" y="2641"/>
                    </a:lnTo>
                    <a:cubicBezTo>
                      <a:pt x="3113" y="1936"/>
                      <a:pt x="2690" y="1370"/>
                      <a:pt x="2075" y="1181"/>
                    </a:cubicBezTo>
                    <a:lnTo>
                      <a:pt x="2075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id="1262" name="Google Shape;1262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389347">
            <a:off x="3682645" y="2871431"/>
            <a:ext cx="405411" cy="3465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6" name="Shape 1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Google Shape;1267;p53"/>
          <p:cNvSpPr txBox="1"/>
          <p:nvPr>
            <p:ph type="title"/>
          </p:nvPr>
        </p:nvSpPr>
        <p:spPr>
          <a:xfrm>
            <a:off x="4571995" y="1357850"/>
            <a:ext cx="4009800" cy="9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</a:t>
            </a:r>
            <a:endParaRPr/>
          </a:p>
        </p:txBody>
      </p:sp>
      <p:grpSp>
        <p:nvGrpSpPr>
          <p:cNvPr id="1268" name="Google Shape;1268;p53"/>
          <p:cNvGrpSpPr/>
          <p:nvPr/>
        </p:nvGrpSpPr>
        <p:grpSpPr>
          <a:xfrm>
            <a:off x="610680" y="890235"/>
            <a:ext cx="3049283" cy="3363022"/>
            <a:chOff x="637011" y="1116226"/>
            <a:chExt cx="2930312" cy="3231811"/>
          </a:xfrm>
        </p:grpSpPr>
        <p:sp>
          <p:nvSpPr>
            <p:cNvPr id="1269" name="Google Shape;1269;p53"/>
            <p:cNvSpPr/>
            <p:nvPr/>
          </p:nvSpPr>
          <p:spPr>
            <a:xfrm>
              <a:off x="1888085" y="2367299"/>
              <a:ext cx="428792" cy="428792"/>
            </a:xfrm>
            <a:custGeom>
              <a:rect b="b" l="l" r="r" t="t"/>
              <a:pathLst>
                <a:path extrusionOk="0" h="26662" w="26662">
                  <a:moveTo>
                    <a:pt x="0" y="0"/>
                  </a:moveTo>
                  <a:lnTo>
                    <a:pt x="0" y="26662"/>
                  </a:lnTo>
                  <a:lnTo>
                    <a:pt x="26662" y="26662"/>
                  </a:lnTo>
                  <a:lnTo>
                    <a:pt x="2666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0" name="Google Shape;1270;p53"/>
            <p:cNvSpPr/>
            <p:nvPr/>
          </p:nvSpPr>
          <p:spPr>
            <a:xfrm>
              <a:off x="1975509" y="2445058"/>
              <a:ext cx="273226" cy="290611"/>
            </a:xfrm>
            <a:custGeom>
              <a:rect b="b" l="l" r="r" t="t"/>
              <a:pathLst>
                <a:path extrusionOk="0" h="18070" w="16989">
                  <a:moveTo>
                    <a:pt x="321" y="1"/>
                  </a:moveTo>
                  <a:cubicBezTo>
                    <a:pt x="161" y="1"/>
                    <a:pt x="1" y="161"/>
                    <a:pt x="1" y="321"/>
                  </a:cubicBezTo>
                  <a:lnTo>
                    <a:pt x="1" y="17711"/>
                  </a:lnTo>
                  <a:cubicBezTo>
                    <a:pt x="1" y="17909"/>
                    <a:pt x="161" y="18069"/>
                    <a:pt x="321" y="18069"/>
                  </a:cubicBezTo>
                  <a:lnTo>
                    <a:pt x="16669" y="18069"/>
                  </a:lnTo>
                  <a:cubicBezTo>
                    <a:pt x="16870" y="18069"/>
                    <a:pt x="16988" y="17909"/>
                    <a:pt x="16988" y="17711"/>
                  </a:cubicBezTo>
                  <a:lnTo>
                    <a:pt x="16988" y="321"/>
                  </a:lnTo>
                  <a:cubicBezTo>
                    <a:pt x="16988" y="161"/>
                    <a:pt x="16870" y="1"/>
                    <a:pt x="16669" y="1"/>
                  </a:cubicBezTo>
                  <a:close/>
                </a:path>
              </a:pathLst>
            </a:custGeom>
            <a:solidFill>
              <a:srgbClr val="FFFF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1" name="Google Shape;1271;p53"/>
            <p:cNvSpPr/>
            <p:nvPr/>
          </p:nvSpPr>
          <p:spPr>
            <a:xfrm>
              <a:off x="2145244" y="2620599"/>
              <a:ext cx="627" cy="88068"/>
            </a:xfrm>
            <a:custGeom>
              <a:rect b="b" l="l" r="r" t="t"/>
              <a:pathLst>
                <a:path extrusionOk="0" h="5476" w="39">
                  <a:moveTo>
                    <a:pt x="0" y="0"/>
                  </a:moveTo>
                  <a:lnTo>
                    <a:pt x="0" y="5475"/>
                  </a:lnTo>
                  <a:lnTo>
                    <a:pt x="39" y="5475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BBE8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2" name="Google Shape;1272;p53"/>
            <p:cNvSpPr/>
            <p:nvPr/>
          </p:nvSpPr>
          <p:spPr>
            <a:xfrm>
              <a:off x="2118853" y="2620599"/>
              <a:ext cx="692" cy="88068"/>
            </a:xfrm>
            <a:custGeom>
              <a:rect b="b" l="l" r="r" t="t"/>
              <a:pathLst>
                <a:path extrusionOk="0" h="5476" w="43">
                  <a:moveTo>
                    <a:pt x="1" y="0"/>
                  </a:moveTo>
                  <a:lnTo>
                    <a:pt x="1" y="5475"/>
                  </a:lnTo>
                  <a:lnTo>
                    <a:pt x="42" y="5475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BBE8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3" name="Google Shape;1273;p53"/>
            <p:cNvSpPr/>
            <p:nvPr/>
          </p:nvSpPr>
          <p:spPr>
            <a:xfrm>
              <a:off x="2223678" y="2620599"/>
              <a:ext cx="627" cy="88068"/>
            </a:xfrm>
            <a:custGeom>
              <a:rect b="b" l="l" r="r" t="t"/>
              <a:pathLst>
                <a:path extrusionOk="0" h="5476" w="39">
                  <a:moveTo>
                    <a:pt x="0" y="0"/>
                  </a:moveTo>
                  <a:lnTo>
                    <a:pt x="0" y="5475"/>
                  </a:lnTo>
                  <a:lnTo>
                    <a:pt x="38" y="547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BBE8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4" name="Google Shape;1274;p53"/>
            <p:cNvSpPr/>
            <p:nvPr/>
          </p:nvSpPr>
          <p:spPr>
            <a:xfrm>
              <a:off x="2197287" y="2620599"/>
              <a:ext cx="692" cy="88068"/>
            </a:xfrm>
            <a:custGeom>
              <a:rect b="b" l="l" r="r" t="t"/>
              <a:pathLst>
                <a:path extrusionOk="0" h="5476" w="43">
                  <a:moveTo>
                    <a:pt x="0" y="0"/>
                  </a:moveTo>
                  <a:lnTo>
                    <a:pt x="0" y="5475"/>
                  </a:lnTo>
                  <a:lnTo>
                    <a:pt x="42" y="5475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BBE8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5" name="Google Shape;1275;p53"/>
            <p:cNvSpPr/>
            <p:nvPr/>
          </p:nvSpPr>
          <p:spPr>
            <a:xfrm>
              <a:off x="2170960" y="2620599"/>
              <a:ext cx="1303" cy="88068"/>
            </a:xfrm>
            <a:custGeom>
              <a:rect b="b" l="l" r="r" t="t"/>
              <a:pathLst>
                <a:path extrusionOk="0" h="5476" w="81">
                  <a:moveTo>
                    <a:pt x="0" y="0"/>
                  </a:moveTo>
                  <a:lnTo>
                    <a:pt x="0" y="5475"/>
                  </a:lnTo>
                  <a:lnTo>
                    <a:pt x="80" y="5475"/>
                  </a:lnTo>
                  <a:lnTo>
                    <a:pt x="80" y="0"/>
                  </a:lnTo>
                  <a:close/>
                </a:path>
              </a:pathLst>
            </a:custGeom>
            <a:solidFill>
              <a:srgbClr val="BBE8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6" name="Google Shape;1276;p53"/>
            <p:cNvSpPr/>
            <p:nvPr/>
          </p:nvSpPr>
          <p:spPr>
            <a:xfrm>
              <a:off x="2111809" y="2641168"/>
              <a:ext cx="118930" cy="41171"/>
            </a:xfrm>
            <a:custGeom>
              <a:rect b="b" l="l" r="r" t="t"/>
              <a:pathLst>
                <a:path extrusionOk="0" h="2560" w="7395">
                  <a:moveTo>
                    <a:pt x="7356" y="1"/>
                  </a:moveTo>
                  <a:lnTo>
                    <a:pt x="7074" y="119"/>
                  </a:lnTo>
                  <a:cubicBezTo>
                    <a:pt x="7036" y="81"/>
                    <a:pt x="7036" y="81"/>
                    <a:pt x="6994" y="81"/>
                  </a:cubicBezTo>
                  <a:cubicBezTo>
                    <a:pt x="6914" y="81"/>
                    <a:pt x="6876" y="119"/>
                    <a:pt x="6834" y="199"/>
                  </a:cubicBezTo>
                  <a:lnTo>
                    <a:pt x="5475" y="241"/>
                  </a:lnTo>
                  <a:cubicBezTo>
                    <a:pt x="5437" y="199"/>
                    <a:pt x="5395" y="161"/>
                    <a:pt x="5357" y="161"/>
                  </a:cubicBezTo>
                  <a:cubicBezTo>
                    <a:pt x="5277" y="161"/>
                    <a:pt x="5236" y="241"/>
                    <a:pt x="5236" y="279"/>
                  </a:cubicBezTo>
                  <a:lnTo>
                    <a:pt x="5236" y="320"/>
                  </a:lnTo>
                  <a:lnTo>
                    <a:pt x="3796" y="1280"/>
                  </a:lnTo>
                  <a:cubicBezTo>
                    <a:pt x="3796" y="1238"/>
                    <a:pt x="3758" y="1238"/>
                    <a:pt x="3716" y="1238"/>
                  </a:cubicBezTo>
                  <a:cubicBezTo>
                    <a:pt x="3637" y="1238"/>
                    <a:pt x="3598" y="1280"/>
                    <a:pt x="3598" y="1360"/>
                  </a:cubicBezTo>
                  <a:lnTo>
                    <a:pt x="3598" y="1398"/>
                  </a:lnTo>
                  <a:lnTo>
                    <a:pt x="2159" y="2358"/>
                  </a:lnTo>
                  <a:cubicBezTo>
                    <a:pt x="2159" y="2319"/>
                    <a:pt x="2118" y="2319"/>
                    <a:pt x="2079" y="2319"/>
                  </a:cubicBezTo>
                  <a:lnTo>
                    <a:pt x="2038" y="2319"/>
                  </a:lnTo>
                  <a:lnTo>
                    <a:pt x="560" y="1040"/>
                  </a:lnTo>
                  <a:cubicBezTo>
                    <a:pt x="598" y="998"/>
                    <a:pt x="598" y="998"/>
                    <a:pt x="598" y="960"/>
                  </a:cubicBezTo>
                  <a:cubicBezTo>
                    <a:pt x="598" y="880"/>
                    <a:pt x="519" y="839"/>
                    <a:pt x="480" y="839"/>
                  </a:cubicBezTo>
                  <a:cubicBezTo>
                    <a:pt x="400" y="839"/>
                    <a:pt x="359" y="880"/>
                    <a:pt x="359" y="918"/>
                  </a:cubicBezTo>
                  <a:lnTo>
                    <a:pt x="39" y="839"/>
                  </a:lnTo>
                  <a:cubicBezTo>
                    <a:pt x="0" y="839"/>
                    <a:pt x="0" y="880"/>
                    <a:pt x="0" y="880"/>
                  </a:cubicBezTo>
                  <a:cubicBezTo>
                    <a:pt x="0" y="880"/>
                    <a:pt x="0" y="918"/>
                    <a:pt x="39" y="918"/>
                  </a:cubicBezTo>
                  <a:lnTo>
                    <a:pt x="359" y="960"/>
                  </a:lnTo>
                  <a:cubicBezTo>
                    <a:pt x="359" y="1040"/>
                    <a:pt x="400" y="1078"/>
                    <a:pt x="480" y="1078"/>
                  </a:cubicBezTo>
                  <a:lnTo>
                    <a:pt x="519" y="1078"/>
                  </a:lnTo>
                  <a:lnTo>
                    <a:pt x="1999" y="2358"/>
                  </a:lnTo>
                  <a:cubicBezTo>
                    <a:pt x="1958" y="2399"/>
                    <a:pt x="1958" y="2399"/>
                    <a:pt x="1958" y="2438"/>
                  </a:cubicBezTo>
                  <a:cubicBezTo>
                    <a:pt x="1958" y="2517"/>
                    <a:pt x="2038" y="2559"/>
                    <a:pt x="2079" y="2559"/>
                  </a:cubicBezTo>
                  <a:cubicBezTo>
                    <a:pt x="2159" y="2559"/>
                    <a:pt x="2197" y="2517"/>
                    <a:pt x="2197" y="2438"/>
                  </a:cubicBezTo>
                  <a:lnTo>
                    <a:pt x="2197" y="2399"/>
                  </a:lnTo>
                  <a:lnTo>
                    <a:pt x="3637" y="1440"/>
                  </a:lnTo>
                  <a:cubicBezTo>
                    <a:pt x="3637" y="1478"/>
                    <a:pt x="3678" y="1478"/>
                    <a:pt x="3716" y="1478"/>
                  </a:cubicBezTo>
                  <a:cubicBezTo>
                    <a:pt x="3796" y="1478"/>
                    <a:pt x="3838" y="1440"/>
                    <a:pt x="3838" y="1360"/>
                  </a:cubicBezTo>
                  <a:lnTo>
                    <a:pt x="3838" y="1318"/>
                  </a:lnTo>
                  <a:lnTo>
                    <a:pt x="5236" y="359"/>
                  </a:lnTo>
                  <a:cubicBezTo>
                    <a:pt x="5277" y="400"/>
                    <a:pt x="5315" y="439"/>
                    <a:pt x="5357" y="439"/>
                  </a:cubicBezTo>
                  <a:cubicBezTo>
                    <a:pt x="5395" y="439"/>
                    <a:pt x="5475" y="359"/>
                    <a:pt x="5475" y="320"/>
                  </a:cubicBezTo>
                  <a:lnTo>
                    <a:pt x="6876" y="241"/>
                  </a:lnTo>
                  <a:cubicBezTo>
                    <a:pt x="6876" y="279"/>
                    <a:pt x="6914" y="320"/>
                    <a:pt x="6994" y="320"/>
                  </a:cubicBezTo>
                  <a:cubicBezTo>
                    <a:pt x="7036" y="320"/>
                    <a:pt x="7116" y="279"/>
                    <a:pt x="7116" y="199"/>
                  </a:cubicBezTo>
                  <a:lnTo>
                    <a:pt x="7116" y="161"/>
                  </a:lnTo>
                  <a:lnTo>
                    <a:pt x="7394" y="39"/>
                  </a:lnTo>
                  <a:lnTo>
                    <a:pt x="7394" y="1"/>
                  </a:lnTo>
                  <a:close/>
                </a:path>
              </a:pathLst>
            </a:custGeom>
            <a:solidFill>
              <a:srgbClr val="FF3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7" name="Google Shape;1277;p53"/>
            <p:cNvSpPr/>
            <p:nvPr/>
          </p:nvSpPr>
          <p:spPr>
            <a:xfrm>
              <a:off x="2114993" y="2491344"/>
              <a:ext cx="113173" cy="113173"/>
            </a:xfrm>
            <a:custGeom>
              <a:rect b="b" l="l" r="r" t="t"/>
              <a:pathLst>
                <a:path extrusionOk="0" h="7037" w="7037">
                  <a:moveTo>
                    <a:pt x="3518" y="1"/>
                  </a:moveTo>
                  <a:cubicBezTo>
                    <a:pt x="1561" y="1"/>
                    <a:pt x="1" y="1562"/>
                    <a:pt x="1" y="3519"/>
                  </a:cubicBezTo>
                  <a:cubicBezTo>
                    <a:pt x="1" y="5479"/>
                    <a:pt x="1561" y="7037"/>
                    <a:pt x="3518" y="7037"/>
                  </a:cubicBezTo>
                  <a:cubicBezTo>
                    <a:pt x="5479" y="7037"/>
                    <a:pt x="7036" y="5479"/>
                    <a:pt x="7036" y="3519"/>
                  </a:cubicBezTo>
                  <a:cubicBezTo>
                    <a:pt x="7036" y="1562"/>
                    <a:pt x="5479" y="1"/>
                    <a:pt x="3518" y="1"/>
                  </a:cubicBezTo>
                  <a:close/>
                </a:path>
              </a:pathLst>
            </a:custGeom>
            <a:solidFill>
              <a:srgbClr val="FF72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8" name="Google Shape;1278;p53"/>
            <p:cNvSpPr/>
            <p:nvPr/>
          </p:nvSpPr>
          <p:spPr>
            <a:xfrm>
              <a:off x="2171571" y="2538305"/>
              <a:ext cx="56594" cy="51448"/>
            </a:xfrm>
            <a:custGeom>
              <a:rect b="b" l="l" r="r" t="t"/>
              <a:pathLst>
                <a:path extrusionOk="0" h="3199" w="3519">
                  <a:moveTo>
                    <a:pt x="3480" y="1"/>
                  </a:moveTo>
                  <a:lnTo>
                    <a:pt x="0" y="599"/>
                  </a:lnTo>
                  <a:lnTo>
                    <a:pt x="2361" y="3199"/>
                  </a:lnTo>
                  <a:cubicBezTo>
                    <a:pt x="3080" y="2559"/>
                    <a:pt x="3518" y="1638"/>
                    <a:pt x="3518" y="599"/>
                  </a:cubicBezTo>
                  <a:cubicBezTo>
                    <a:pt x="3518" y="400"/>
                    <a:pt x="3518" y="199"/>
                    <a:pt x="3480" y="1"/>
                  </a:cubicBezTo>
                  <a:close/>
                </a:path>
              </a:pathLst>
            </a:custGeom>
            <a:solidFill>
              <a:srgbClr val="00D2D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9" name="Google Shape;1279;p53"/>
            <p:cNvSpPr/>
            <p:nvPr/>
          </p:nvSpPr>
          <p:spPr>
            <a:xfrm>
              <a:off x="2130432" y="2547922"/>
              <a:ext cx="79110" cy="56594"/>
            </a:xfrm>
            <a:custGeom>
              <a:rect b="b" l="l" r="r" t="t"/>
              <a:pathLst>
                <a:path extrusionOk="0" h="3519" w="4919">
                  <a:moveTo>
                    <a:pt x="2558" y="1"/>
                  </a:moveTo>
                  <a:lnTo>
                    <a:pt x="0" y="2399"/>
                  </a:lnTo>
                  <a:cubicBezTo>
                    <a:pt x="640" y="3080"/>
                    <a:pt x="1561" y="3519"/>
                    <a:pt x="2558" y="3519"/>
                  </a:cubicBezTo>
                  <a:cubicBezTo>
                    <a:pt x="3479" y="3519"/>
                    <a:pt x="4317" y="3160"/>
                    <a:pt x="4919" y="2601"/>
                  </a:cubicBezTo>
                  <a:lnTo>
                    <a:pt x="2558" y="1"/>
                  </a:lnTo>
                  <a:close/>
                </a:path>
              </a:pathLst>
            </a:custGeom>
            <a:solidFill>
              <a:srgbClr val="FF3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0" name="Google Shape;1280;p53"/>
            <p:cNvSpPr/>
            <p:nvPr/>
          </p:nvSpPr>
          <p:spPr>
            <a:xfrm>
              <a:off x="2171571" y="2501637"/>
              <a:ext cx="55967" cy="46302"/>
            </a:xfrm>
            <a:custGeom>
              <a:rect b="b" l="l" r="r" t="t"/>
              <a:pathLst>
                <a:path extrusionOk="0" h="2879" w="3480">
                  <a:moveTo>
                    <a:pt x="2041" y="1"/>
                  </a:moveTo>
                  <a:lnTo>
                    <a:pt x="0" y="2879"/>
                  </a:lnTo>
                  <a:lnTo>
                    <a:pt x="0" y="2879"/>
                  </a:lnTo>
                  <a:lnTo>
                    <a:pt x="3480" y="2281"/>
                  </a:lnTo>
                  <a:cubicBezTo>
                    <a:pt x="3320" y="1360"/>
                    <a:pt x="2799" y="522"/>
                    <a:pt x="2041" y="1"/>
                  </a:cubicBezTo>
                  <a:close/>
                </a:path>
              </a:pathLst>
            </a:custGeom>
            <a:solidFill>
              <a:srgbClr val="00B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1" name="Google Shape;1281;p53"/>
            <p:cNvSpPr/>
            <p:nvPr/>
          </p:nvSpPr>
          <p:spPr>
            <a:xfrm>
              <a:off x="2113095" y="2485055"/>
              <a:ext cx="133067" cy="159989"/>
            </a:xfrm>
            <a:custGeom>
              <a:rect b="b" l="l" r="r" t="t"/>
              <a:pathLst>
                <a:path extrusionOk="0" h="9948" w="8274">
                  <a:moveTo>
                    <a:pt x="4139" y="487"/>
                  </a:moveTo>
                  <a:cubicBezTo>
                    <a:pt x="4356" y="487"/>
                    <a:pt x="4577" y="508"/>
                    <a:pt x="4797" y="552"/>
                  </a:cubicBezTo>
                  <a:cubicBezTo>
                    <a:pt x="6595" y="952"/>
                    <a:pt x="7755" y="2711"/>
                    <a:pt x="7394" y="4511"/>
                  </a:cubicBezTo>
                  <a:cubicBezTo>
                    <a:pt x="7048" y="6105"/>
                    <a:pt x="5680" y="7187"/>
                    <a:pt x="4152" y="7187"/>
                  </a:cubicBezTo>
                  <a:cubicBezTo>
                    <a:pt x="3917" y="7187"/>
                    <a:pt x="3678" y="7161"/>
                    <a:pt x="3438" y="7108"/>
                  </a:cubicBezTo>
                  <a:cubicBezTo>
                    <a:pt x="1599" y="6750"/>
                    <a:pt x="439" y="4949"/>
                    <a:pt x="838" y="3152"/>
                  </a:cubicBezTo>
                  <a:cubicBezTo>
                    <a:pt x="1155" y="1572"/>
                    <a:pt x="2578" y="487"/>
                    <a:pt x="4139" y="487"/>
                  </a:cubicBezTo>
                  <a:close/>
                  <a:moveTo>
                    <a:pt x="4169" y="1"/>
                  </a:moveTo>
                  <a:cubicBezTo>
                    <a:pt x="2370" y="1"/>
                    <a:pt x="747" y="1238"/>
                    <a:pt x="359" y="3030"/>
                  </a:cubicBezTo>
                  <a:cubicBezTo>
                    <a:pt x="0" y="4751"/>
                    <a:pt x="880" y="6468"/>
                    <a:pt x="2357" y="7229"/>
                  </a:cubicBezTo>
                  <a:lnTo>
                    <a:pt x="2479" y="7789"/>
                  </a:lnTo>
                  <a:cubicBezTo>
                    <a:pt x="2479" y="7827"/>
                    <a:pt x="2517" y="7869"/>
                    <a:pt x="2559" y="7869"/>
                  </a:cubicBezTo>
                  <a:lnTo>
                    <a:pt x="2757" y="7907"/>
                  </a:lnTo>
                  <a:lnTo>
                    <a:pt x="2399" y="9746"/>
                  </a:lnTo>
                  <a:lnTo>
                    <a:pt x="3317" y="9948"/>
                  </a:lnTo>
                  <a:lnTo>
                    <a:pt x="3678" y="8109"/>
                  </a:lnTo>
                  <a:lnTo>
                    <a:pt x="3876" y="8147"/>
                  </a:lnTo>
                  <a:cubicBezTo>
                    <a:pt x="3918" y="8147"/>
                    <a:pt x="3998" y="8147"/>
                    <a:pt x="3998" y="8109"/>
                  </a:cubicBezTo>
                  <a:lnTo>
                    <a:pt x="4356" y="7667"/>
                  </a:lnTo>
                  <a:cubicBezTo>
                    <a:pt x="6035" y="7549"/>
                    <a:pt x="7474" y="6350"/>
                    <a:pt x="7874" y="4629"/>
                  </a:cubicBezTo>
                  <a:cubicBezTo>
                    <a:pt x="8274" y="2551"/>
                    <a:pt x="6956" y="514"/>
                    <a:pt x="4916" y="72"/>
                  </a:cubicBezTo>
                  <a:cubicBezTo>
                    <a:pt x="4665" y="24"/>
                    <a:pt x="4416" y="1"/>
                    <a:pt x="4169" y="1"/>
                  </a:cubicBezTo>
                  <a:close/>
                </a:path>
              </a:pathLst>
            </a:custGeom>
            <a:solidFill>
              <a:srgbClr val="0059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2" name="Google Shape;1282;p53"/>
            <p:cNvSpPr/>
            <p:nvPr/>
          </p:nvSpPr>
          <p:spPr>
            <a:xfrm>
              <a:off x="1985127" y="2477883"/>
              <a:ext cx="99695" cy="14764"/>
            </a:xfrm>
            <a:custGeom>
              <a:rect b="b" l="l" r="r" t="t"/>
              <a:pathLst>
                <a:path extrusionOk="0" h="918" w="6199">
                  <a:moveTo>
                    <a:pt x="1" y="0"/>
                  </a:moveTo>
                  <a:lnTo>
                    <a:pt x="1" y="918"/>
                  </a:lnTo>
                  <a:lnTo>
                    <a:pt x="6199" y="918"/>
                  </a:lnTo>
                  <a:lnTo>
                    <a:pt x="6199" y="0"/>
                  </a:lnTo>
                  <a:close/>
                </a:path>
              </a:pathLst>
            </a:custGeom>
            <a:solidFill>
              <a:srgbClr val="00B8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3" name="Google Shape;1283;p53"/>
            <p:cNvSpPr/>
            <p:nvPr/>
          </p:nvSpPr>
          <p:spPr>
            <a:xfrm>
              <a:off x="1985127" y="2505496"/>
              <a:ext cx="99695" cy="15439"/>
            </a:xfrm>
            <a:custGeom>
              <a:rect b="b" l="l" r="r" t="t"/>
              <a:pathLst>
                <a:path extrusionOk="0" h="960" w="6199">
                  <a:moveTo>
                    <a:pt x="1" y="0"/>
                  </a:moveTo>
                  <a:lnTo>
                    <a:pt x="1" y="960"/>
                  </a:lnTo>
                  <a:lnTo>
                    <a:pt x="6199" y="960"/>
                  </a:lnTo>
                  <a:lnTo>
                    <a:pt x="6199" y="0"/>
                  </a:lnTo>
                  <a:close/>
                </a:path>
              </a:pathLst>
            </a:custGeom>
            <a:solidFill>
              <a:srgbClr val="00B8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4" name="Google Shape;1284;p53"/>
            <p:cNvSpPr/>
            <p:nvPr/>
          </p:nvSpPr>
          <p:spPr>
            <a:xfrm>
              <a:off x="1985127" y="2605787"/>
              <a:ext cx="73304" cy="15439"/>
            </a:xfrm>
            <a:custGeom>
              <a:rect b="b" l="l" r="r" t="t"/>
              <a:pathLst>
                <a:path extrusionOk="0" h="960" w="4558">
                  <a:moveTo>
                    <a:pt x="1" y="0"/>
                  </a:moveTo>
                  <a:lnTo>
                    <a:pt x="1" y="960"/>
                  </a:lnTo>
                  <a:lnTo>
                    <a:pt x="4558" y="960"/>
                  </a:lnTo>
                  <a:lnTo>
                    <a:pt x="4558" y="0"/>
                  </a:lnTo>
                  <a:close/>
                </a:path>
              </a:pathLst>
            </a:custGeom>
            <a:solidFill>
              <a:srgbClr val="00B8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5" name="Google Shape;1285;p53"/>
            <p:cNvSpPr/>
            <p:nvPr/>
          </p:nvSpPr>
          <p:spPr>
            <a:xfrm>
              <a:off x="2115668" y="2466914"/>
              <a:ext cx="113156" cy="7125"/>
            </a:xfrm>
            <a:custGeom>
              <a:rect b="b" l="l" r="r" t="t"/>
              <a:pathLst>
                <a:path extrusionOk="0" h="443" w="7036">
                  <a:moveTo>
                    <a:pt x="0" y="1"/>
                  </a:moveTo>
                  <a:lnTo>
                    <a:pt x="0" y="442"/>
                  </a:lnTo>
                  <a:lnTo>
                    <a:pt x="7036" y="442"/>
                  </a:lnTo>
                  <a:lnTo>
                    <a:pt x="7036" y="1"/>
                  </a:lnTo>
                  <a:close/>
                </a:path>
              </a:pathLst>
            </a:custGeom>
            <a:solidFill>
              <a:srgbClr val="BBE8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6" name="Google Shape;1286;p53"/>
            <p:cNvSpPr/>
            <p:nvPr/>
          </p:nvSpPr>
          <p:spPr>
            <a:xfrm>
              <a:off x="1934981" y="2434154"/>
              <a:ext cx="134418" cy="162031"/>
            </a:xfrm>
            <a:custGeom>
              <a:rect b="b" l="l" r="r" t="t"/>
              <a:pathLst>
                <a:path extrusionOk="0" h="10075" w="8358">
                  <a:moveTo>
                    <a:pt x="321" y="1"/>
                  </a:moveTo>
                  <a:cubicBezTo>
                    <a:pt x="161" y="1"/>
                    <a:pt x="1" y="161"/>
                    <a:pt x="1" y="321"/>
                  </a:cubicBezTo>
                  <a:lnTo>
                    <a:pt x="1" y="9755"/>
                  </a:lnTo>
                  <a:cubicBezTo>
                    <a:pt x="1" y="9915"/>
                    <a:pt x="161" y="10074"/>
                    <a:pt x="321" y="10074"/>
                  </a:cubicBezTo>
                  <a:lnTo>
                    <a:pt x="7996" y="10074"/>
                  </a:lnTo>
                  <a:cubicBezTo>
                    <a:pt x="8197" y="10074"/>
                    <a:pt x="8357" y="9915"/>
                    <a:pt x="8357" y="9755"/>
                  </a:cubicBezTo>
                  <a:lnTo>
                    <a:pt x="8357" y="321"/>
                  </a:lnTo>
                  <a:cubicBezTo>
                    <a:pt x="8357" y="161"/>
                    <a:pt x="8197" y="1"/>
                    <a:pt x="7996" y="1"/>
                  </a:cubicBezTo>
                  <a:close/>
                </a:path>
              </a:pathLst>
            </a:custGeom>
            <a:solidFill>
              <a:srgbClr val="00B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7" name="Google Shape;1287;p53"/>
            <p:cNvSpPr/>
            <p:nvPr/>
          </p:nvSpPr>
          <p:spPr>
            <a:xfrm>
              <a:off x="1934981" y="2548597"/>
              <a:ext cx="134418" cy="47588"/>
            </a:xfrm>
            <a:custGeom>
              <a:rect b="b" l="l" r="r" t="t"/>
              <a:pathLst>
                <a:path extrusionOk="0" h="2959" w="8358">
                  <a:moveTo>
                    <a:pt x="1" y="0"/>
                  </a:moveTo>
                  <a:lnTo>
                    <a:pt x="1" y="2639"/>
                  </a:lnTo>
                  <a:cubicBezTo>
                    <a:pt x="1" y="2799"/>
                    <a:pt x="161" y="2958"/>
                    <a:pt x="321" y="2958"/>
                  </a:cubicBezTo>
                  <a:lnTo>
                    <a:pt x="7996" y="2958"/>
                  </a:lnTo>
                  <a:cubicBezTo>
                    <a:pt x="8197" y="2958"/>
                    <a:pt x="8357" y="2799"/>
                    <a:pt x="8357" y="2639"/>
                  </a:cubicBezTo>
                  <a:lnTo>
                    <a:pt x="8357" y="0"/>
                  </a:lnTo>
                  <a:close/>
                </a:path>
              </a:pathLst>
            </a:custGeom>
            <a:solidFill>
              <a:srgbClr val="FFFF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8" name="Google Shape;1288;p53"/>
            <p:cNvSpPr/>
            <p:nvPr/>
          </p:nvSpPr>
          <p:spPr>
            <a:xfrm>
              <a:off x="1946561" y="2557588"/>
              <a:ext cx="100966" cy="7736"/>
            </a:xfrm>
            <a:custGeom>
              <a:rect b="b" l="l" r="r" t="t"/>
              <a:pathLst>
                <a:path extrusionOk="0" h="481" w="6278">
                  <a:moveTo>
                    <a:pt x="0" y="1"/>
                  </a:moveTo>
                  <a:lnTo>
                    <a:pt x="0" y="481"/>
                  </a:lnTo>
                  <a:lnTo>
                    <a:pt x="6278" y="481"/>
                  </a:lnTo>
                  <a:lnTo>
                    <a:pt x="6278" y="1"/>
                  </a:lnTo>
                  <a:close/>
                </a:path>
              </a:pathLst>
            </a:custGeom>
            <a:solidFill>
              <a:srgbClr val="BBE8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9" name="Google Shape;1289;p53"/>
            <p:cNvSpPr/>
            <p:nvPr/>
          </p:nvSpPr>
          <p:spPr>
            <a:xfrm>
              <a:off x="1946561" y="2567880"/>
              <a:ext cx="77164" cy="8347"/>
            </a:xfrm>
            <a:custGeom>
              <a:rect b="b" l="l" r="r" t="t"/>
              <a:pathLst>
                <a:path extrusionOk="0" h="519" w="4798">
                  <a:moveTo>
                    <a:pt x="0" y="1"/>
                  </a:moveTo>
                  <a:lnTo>
                    <a:pt x="0" y="519"/>
                  </a:lnTo>
                  <a:lnTo>
                    <a:pt x="4797" y="519"/>
                  </a:lnTo>
                  <a:lnTo>
                    <a:pt x="4797" y="1"/>
                  </a:lnTo>
                  <a:close/>
                </a:path>
              </a:pathLst>
            </a:custGeom>
            <a:solidFill>
              <a:srgbClr val="BBE8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0" name="Google Shape;1290;p53"/>
            <p:cNvSpPr/>
            <p:nvPr/>
          </p:nvSpPr>
          <p:spPr>
            <a:xfrm>
              <a:off x="1946561" y="2578784"/>
              <a:ext cx="46302" cy="7736"/>
            </a:xfrm>
            <a:custGeom>
              <a:rect b="b" l="l" r="r" t="t"/>
              <a:pathLst>
                <a:path extrusionOk="0" h="481" w="2879">
                  <a:moveTo>
                    <a:pt x="0" y="1"/>
                  </a:moveTo>
                  <a:lnTo>
                    <a:pt x="0" y="480"/>
                  </a:lnTo>
                  <a:lnTo>
                    <a:pt x="2879" y="480"/>
                  </a:lnTo>
                  <a:lnTo>
                    <a:pt x="2879" y="1"/>
                  </a:lnTo>
                  <a:close/>
                </a:path>
              </a:pathLst>
            </a:custGeom>
            <a:solidFill>
              <a:srgbClr val="BBE8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1" name="Google Shape;1291;p53"/>
            <p:cNvSpPr/>
            <p:nvPr/>
          </p:nvSpPr>
          <p:spPr>
            <a:xfrm>
              <a:off x="1918947" y="2632789"/>
              <a:ext cx="163302" cy="73979"/>
            </a:xfrm>
            <a:custGeom>
              <a:rect b="b" l="l" r="r" t="t"/>
              <a:pathLst>
                <a:path extrusionOk="0" h="4600" w="10154">
                  <a:moveTo>
                    <a:pt x="358" y="0"/>
                  </a:moveTo>
                  <a:cubicBezTo>
                    <a:pt x="160" y="0"/>
                    <a:pt x="0" y="160"/>
                    <a:pt x="0" y="320"/>
                  </a:cubicBezTo>
                  <a:lnTo>
                    <a:pt x="0" y="4238"/>
                  </a:lnTo>
                  <a:cubicBezTo>
                    <a:pt x="0" y="4439"/>
                    <a:pt x="160" y="4599"/>
                    <a:pt x="358" y="4599"/>
                  </a:cubicBezTo>
                  <a:lnTo>
                    <a:pt x="9834" y="4599"/>
                  </a:lnTo>
                  <a:cubicBezTo>
                    <a:pt x="9994" y="4599"/>
                    <a:pt x="10154" y="4439"/>
                    <a:pt x="10154" y="4238"/>
                  </a:cubicBezTo>
                  <a:lnTo>
                    <a:pt x="10154" y="320"/>
                  </a:lnTo>
                  <a:cubicBezTo>
                    <a:pt x="10154" y="160"/>
                    <a:pt x="9994" y="0"/>
                    <a:pt x="9834" y="0"/>
                  </a:cubicBezTo>
                  <a:close/>
                </a:path>
              </a:pathLst>
            </a:custGeom>
            <a:solidFill>
              <a:srgbClr val="FFFF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2" name="Google Shape;1292;p53"/>
            <p:cNvSpPr/>
            <p:nvPr/>
          </p:nvSpPr>
          <p:spPr>
            <a:xfrm>
              <a:off x="1935657" y="2646315"/>
              <a:ext cx="49486" cy="49486"/>
            </a:xfrm>
            <a:custGeom>
              <a:rect b="b" l="l" r="r" t="t"/>
              <a:pathLst>
                <a:path extrusionOk="0" h="3077" w="3077">
                  <a:moveTo>
                    <a:pt x="1558" y="439"/>
                  </a:moveTo>
                  <a:cubicBezTo>
                    <a:pt x="2159" y="439"/>
                    <a:pt x="2639" y="918"/>
                    <a:pt x="2639" y="1519"/>
                  </a:cubicBezTo>
                  <a:cubicBezTo>
                    <a:pt x="2639" y="2159"/>
                    <a:pt x="2159" y="2639"/>
                    <a:pt x="1558" y="2639"/>
                  </a:cubicBezTo>
                  <a:cubicBezTo>
                    <a:pt x="918" y="2639"/>
                    <a:pt x="439" y="2159"/>
                    <a:pt x="439" y="1519"/>
                  </a:cubicBezTo>
                  <a:cubicBezTo>
                    <a:pt x="439" y="918"/>
                    <a:pt x="918" y="439"/>
                    <a:pt x="1558" y="439"/>
                  </a:cubicBezTo>
                  <a:close/>
                  <a:moveTo>
                    <a:pt x="1558" y="0"/>
                  </a:moveTo>
                  <a:cubicBezTo>
                    <a:pt x="678" y="0"/>
                    <a:pt x="0" y="678"/>
                    <a:pt x="0" y="1519"/>
                  </a:cubicBezTo>
                  <a:cubicBezTo>
                    <a:pt x="0" y="2399"/>
                    <a:pt x="678" y="3077"/>
                    <a:pt x="1558" y="3077"/>
                  </a:cubicBezTo>
                  <a:cubicBezTo>
                    <a:pt x="2399" y="3077"/>
                    <a:pt x="3077" y="2399"/>
                    <a:pt x="3077" y="1519"/>
                  </a:cubicBezTo>
                  <a:cubicBezTo>
                    <a:pt x="3077" y="678"/>
                    <a:pt x="2399" y="0"/>
                    <a:pt x="1558" y="0"/>
                  </a:cubicBezTo>
                  <a:close/>
                </a:path>
              </a:pathLst>
            </a:custGeom>
            <a:solidFill>
              <a:srgbClr val="1E1E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3" name="Google Shape;1293;p53"/>
            <p:cNvSpPr/>
            <p:nvPr/>
          </p:nvSpPr>
          <p:spPr>
            <a:xfrm>
              <a:off x="1950421" y="2661078"/>
              <a:ext cx="19974" cy="19974"/>
            </a:xfrm>
            <a:custGeom>
              <a:rect b="b" l="l" r="r" t="t"/>
              <a:pathLst>
                <a:path extrusionOk="0" h="1242" w="1242">
                  <a:moveTo>
                    <a:pt x="640" y="0"/>
                  </a:moveTo>
                  <a:cubicBezTo>
                    <a:pt x="282" y="0"/>
                    <a:pt x="0" y="282"/>
                    <a:pt x="0" y="601"/>
                  </a:cubicBezTo>
                  <a:cubicBezTo>
                    <a:pt x="0" y="960"/>
                    <a:pt x="282" y="1241"/>
                    <a:pt x="640" y="1241"/>
                  </a:cubicBezTo>
                  <a:cubicBezTo>
                    <a:pt x="960" y="1241"/>
                    <a:pt x="1241" y="960"/>
                    <a:pt x="1241" y="601"/>
                  </a:cubicBezTo>
                  <a:cubicBezTo>
                    <a:pt x="1241" y="282"/>
                    <a:pt x="960" y="0"/>
                    <a:pt x="640" y="0"/>
                  </a:cubicBezTo>
                  <a:close/>
                </a:path>
              </a:pathLst>
            </a:custGeom>
            <a:solidFill>
              <a:srgbClr val="1E1E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4" name="Google Shape;1294;p53"/>
            <p:cNvSpPr/>
            <p:nvPr/>
          </p:nvSpPr>
          <p:spPr>
            <a:xfrm>
              <a:off x="1997366" y="2650786"/>
              <a:ext cx="68174" cy="9022"/>
            </a:xfrm>
            <a:custGeom>
              <a:rect b="b" l="l" r="r" t="t"/>
              <a:pathLst>
                <a:path extrusionOk="0" h="561" w="4239">
                  <a:moveTo>
                    <a:pt x="1" y="1"/>
                  </a:moveTo>
                  <a:lnTo>
                    <a:pt x="1" y="560"/>
                  </a:lnTo>
                  <a:lnTo>
                    <a:pt x="4238" y="560"/>
                  </a:lnTo>
                  <a:lnTo>
                    <a:pt x="4238" y="1"/>
                  </a:lnTo>
                  <a:close/>
                </a:path>
              </a:pathLst>
            </a:custGeom>
            <a:solidFill>
              <a:srgbClr val="BBE8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5" name="Google Shape;1295;p53"/>
            <p:cNvSpPr/>
            <p:nvPr/>
          </p:nvSpPr>
          <p:spPr>
            <a:xfrm>
              <a:off x="1997366" y="2665598"/>
              <a:ext cx="61065" cy="8347"/>
            </a:xfrm>
            <a:custGeom>
              <a:rect b="b" l="l" r="r" t="t"/>
              <a:pathLst>
                <a:path extrusionOk="0" h="519" w="3797">
                  <a:moveTo>
                    <a:pt x="1" y="1"/>
                  </a:moveTo>
                  <a:lnTo>
                    <a:pt x="1" y="519"/>
                  </a:lnTo>
                  <a:lnTo>
                    <a:pt x="3797" y="519"/>
                  </a:lnTo>
                  <a:lnTo>
                    <a:pt x="3797" y="1"/>
                  </a:lnTo>
                  <a:close/>
                </a:path>
              </a:pathLst>
            </a:custGeom>
            <a:solidFill>
              <a:srgbClr val="BBE8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6" name="Google Shape;1296;p53"/>
            <p:cNvSpPr/>
            <p:nvPr/>
          </p:nvSpPr>
          <p:spPr>
            <a:xfrm>
              <a:off x="1997366" y="2679750"/>
              <a:ext cx="41782" cy="9006"/>
            </a:xfrm>
            <a:custGeom>
              <a:rect b="b" l="l" r="r" t="t"/>
              <a:pathLst>
                <a:path extrusionOk="0" h="560" w="2598">
                  <a:moveTo>
                    <a:pt x="1" y="0"/>
                  </a:moveTo>
                  <a:lnTo>
                    <a:pt x="1" y="560"/>
                  </a:lnTo>
                  <a:lnTo>
                    <a:pt x="2598" y="560"/>
                  </a:lnTo>
                  <a:lnTo>
                    <a:pt x="2598" y="0"/>
                  </a:lnTo>
                  <a:close/>
                </a:path>
              </a:pathLst>
            </a:custGeom>
            <a:solidFill>
              <a:srgbClr val="BBE8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7" name="Google Shape;1297;p53"/>
            <p:cNvSpPr/>
            <p:nvPr/>
          </p:nvSpPr>
          <p:spPr>
            <a:xfrm>
              <a:off x="2213997" y="2701317"/>
              <a:ext cx="67547" cy="57495"/>
            </a:xfrm>
            <a:custGeom>
              <a:rect b="b" l="l" r="r" t="t"/>
              <a:pathLst>
                <a:path extrusionOk="0" h="3575" w="4200">
                  <a:moveTo>
                    <a:pt x="558" y="1"/>
                  </a:moveTo>
                  <a:cubicBezTo>
                    <a:pt x="520" y="1"/>
                    <a:pt x="480" y="30"/>
                    <a:pt x="480" y="57"/>
                  </a:cubicBezTo>
                  <a:lnTo>
                    <a:pt x="480" y="616"/>
                  </a:lnTo>
                  <a:cubicBezTo>
                    <a:pt x="480" y="658"/>
                    <a:pt x="480" y="658"/>
                    <a:pt x="442" y="658"/>
                  </a:cubicBezTo>
                  <a:lnTo>
                    <a:pt x="321" y="658"/>
                  </a:lnTo>
                  <a:cubicBezTo>
                    <a:pt x="122" y="658"/>
                    <a:pt x="1" y="818"/>
                    <a:pt x="1" y="1016"/>
                  </a:cubicBezTo>
                  <a:lnTo>
                    <a:pt x="1" y="3216"/>
                  </a:lnTo>
                  <a:cubicBezTo>
                    <a:pt x="1" y="3415"/>
                    <a:pt x="122" y="3574"/>
                    <a:pt x="321" y="3574"/>
                  </a:cubicBezTo>
                  <a:lnTo>
                    <a:pt x="3838" y="3574"/>
                  </a:lnTo>
                  <a:cubicBezTo>
                    <a:pt x="4040" y="3574"/>
                    <a:pt x="4200" y="3415"/>
                    <a:pt x="4200" y="3216"/>
                  </a:cubicBezTo>
                  <a:lnTo>
                    <a:pt x="4200" y="1016"/>
                  </a:lnTo>
                  <a:cubicBezTo>
                    <a:pt x="4200" y="818"/>
                    <a:pt x="4040" y="658"/>
                    <a:pt x="3838" y="658"/>
                  </a:cubicBezTo>
                  <a:lnTo>
                    <a:pt x="1200" y="658"/>
                  </a:lnTo>
                  <a:lnTo>
                    <a:pt x="602" y="18"/>
                  </a:lnTo>
                  <a:cubicBezTo>
                    <a:pt x="590" y="6"/>
                    <a:pt x="574" y="1"/>
                    <a:pt x="558" y="1"/>
                  </a:cubicBezTo>
                  <a:close/>
                </a:path>
              </a:pathLst>
            </a:custGeom>
            <a:solidFill>
              <a:srgbClr val="00B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8" name="Google Shape;1298;p53"/>
            <p:cNvSpPr/>
            <p:nvPr/>
          </p:nvSpPr>
          <p:spPr>
            <a:xfrm>
              <a:off x="2221716" y="2722787"/>
              <a:ext cx="51448" cy="5838"/>
            </a:xfrm>
            <a:custGeom>
              <a:rect b="b" l="l" r="r" t="t"/>
              <a:pathLst>
                <a:path extrusionOk="0" h="363" w="3199">
                  <a:moveTo>
                    <a:pt x="0" y="1"/>
                  </a:moveTo>
                  <a:lnTo>
                    <a:pt x="0" y="362"/>
                  </a:lnTo>
                  <a:lnTo>
                    <a:pt x="3198" y="362"/>
                  </a:lnTo>
                  <a:lnTo>
                    <a:pt x="3198" y="1"/>
                  </a:lnTo>
                  <a:close/>
                </a:path>
              </a:pathLst>
            </a:custGeom>
            <a:solidFill>
              <a:srgbClr val="FFFF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9" name="Google Shape;1299;p53"/>
            <p:cNvSpPr/>
            <p:nvPr/>
          </p:nvSpPr>
          <p:spPr>
            <a:xfrm>
              <a:off x="2221716" y="2733080"/>
              <a:ext cx="51448" cy="5822"/>
            </a:xfrm>
            <a:custGeom>
              <a:rect b="b" l="l" r="r" t="t"/>
              <a:pathLst>
                <a:path extrusionOk="0" h="362" w="3199">
                  <a:moveTo>
                    <a:pt x="0" y="0"/>
                  </a:moveTo>
                  <a:lnTo>
                    <a:pt x="0" y="362"/>
                  </a:lnTo>
                  <a:lnTo>
                    <a:pt x="3198" y="362"/>
                  </a:lnTo>
                  <a:lnTo>
                    <a:pt x="3198" y="0"/>
                  </a:lnTo>
                  <a:close/>
                </a:path>
              </a:pathLst>
            </a:custGeom>
            <a:solidFill>
              <a:srgbClr val="FFFF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0" name="Google Shape;1300;p53"/>
            <p:cNvSpPr/>
            <p:nvPr/>
          </p:nvSpPr>
          <p:spPr>
            <a:xfrm>
              <a:off x="2221716" y="2744032"/>
              <a:ext cx="37311" cy="5162"/>
            </a:xfrm>
            <a:custGeom>
              <a:rect b="b" l="l" r="r" t="t"/>
              <a:pathLst>
                <a:path extrusionOk="0" h="321" w="2320">
                  <a:moveTo>
                    <a:pt x="0" y="1"/>
                  </a:moveTo>
                  <a:lnTo>
                    <a:pt x="0" y="320"/>
                  </a:lnTo>
                  <a:lnTo>
                    <a:pt x="2319" y="320"/>
                  </a:lnTo>
                  <a:lnTo>
                    <a:pt x="2319" y="1"/>
                  </a:lnTo>
                  <a:close/>
                </a:path>
              </a:pathLst>
            </a:custGeom>
            <a:solidFill>
              <a:srgbClr val="FFFF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1" name="Google Shape;1301;p53"/>
            <p:cNvSpPr/>
            <p:nvPr/>
          </p:nvSpPr>
          <p:spPr>
            <a:xfrm>
              <a:off x="2084131" y="2411639"/>
              <a:ext cx="18028" cy="20586"/>
            </a:xfrm>
            <a:custGeom>
              <a:rect b="b" l="l" r="r" t="t"/>
              <a:pathLst>
                <a:path extrusionOk="0" h="1280" w="1121">
                  <a:moveTo>
                    <a:pt x="561" y="0"/>
                  </a:moveTo>
                  <a:lnTo>
                    <a:pt x="1" y="640"/>
                  </a:lnTo>
                  <a:lnTo>
                    <a:pt x="321" y="640"/>
                  </a:lnTo>
                  <a:lnTo>
                    <a:pt x="321" y="1279"/>
                  </a:lnTo>
                  <a:lnTo>
                    <a:pt x="800" y="1279"/>
                  </a:lnTo>
                  <a:lnTo>
                    <a:pt x="800" y="640"/>
                  </a:lnTo>
                  <a:lnTo>
                    <a:pt x="1120" y="640"/>
                  </a:lnTo>
                  <a:lnTo>
                    <a:pt x="561" y="0"/>
                  </a:lnTo>
                  <a:close/>
                </a:path>
              </a:pathLst>
            </a:custGeom>
            <a:solidFill>
              <a:srgbClr val="FFFF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2" name="Google Shape;1302;p53"/>
            <p:cNvSpPr/>
            <p:nvPr/>
          </p:nvSpPr>
          <p:spPr>
            <a:xfrm>
              <a:off x="1940803" y="2605787"/>
              <a:ext cx="21872" cy="4535"/>
            </a:xfrm>
            <a:custGeom>
              <a:rect b="b" l="l" r="r" t="t"/>
              <a:pathLst>
                <a:path extrusionOk="0" h="282" w="1360">
                  <a:moveTo>
                    <a:pt x="0" y="0"/>
                  </a:moveTo>
                  <a:lnTo>
                    <a:pt x="0" y="282"/>
                  </a:lnTo>
                  <a:lnTo>
                    <a:pt x="1359" y="282"/>
                  </a:lnTo>
                  <a:lnTo>
                    <a:pt x="1359" y="0"/>
                  </a:lnTo>
                  <a:close/>
                </a:path>
              </a:pathLst>
            </a:custGeom>
            <a:solidFill>
              <a:srgbClr val="FFFF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3" name="Google Shape;1303;p53"/>
            <p:cNvSpPr/>
            <p:nvPr/>
          </p:nvSpPr>
          <p:spPr>
            <a:xfrm>
              <a:off x="1949134" y="2614166"/>
              <a:ext cx="13541" cy="4487"/>
            </a:xfrm>
            <a:custGeom>
              <a:rect b="b" l="l" r="r" t="t"/>
              <a:pathLst>
                <a:path extrusionOk="0" h="279" w="842">
                  <a:moveTo>
                    <a:pt x="0" y="1"/>
                  </a:moveTo>
                  <a:lnTo>
                    <a:pt x="0" y="279"/>
                  </a:lnTo>
                  <a:lnTo>
                    <a:pt x="841" y="279"/>
                  </a:lnTo>
                  <a:lnTo>
                    <a:pt x="841" y="1"/>
                  </a:lnTo>
                  <a:close/>
                </a:path>
              </a:pathLst>
            </a:custGeom>
            <a:solidFill>
              <a:srgbClr val="FFFF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4" name="Google Shape;1304;p53"/>
            <p:cNvSpPr/>
            <p:nvPr/>
          </p:nvSpPr>
          <p:spPr>
            <a:xfrm>
              <a:off x="2047527" y="2722176"/>
              <a:ext cx="36009" cy="5774"/>
            </a:xfrm>
            <a:custGeom>
              <a:rect b="b" l="l" r="r" t="t"/>
              <a:pathLst>
                <a:path extrusionOk="0" h="359" w="2239">
                  <a:moveTo>
                    <a:pt x="0" y="0"/>
                  </a:moveTo>
                  <a:lnTo>
                    <a:pt x="0" y="359"/>
                  </a:lnTo>
                  <a:lnTo>
                    <a:pt x="2239" y="359"/>
                  </a:lnTo>
                  <a:lnTo>
                    <a:pt x="2239" y="0"/>
                  </a:lnTo>
                  <a:close/>
                </a:path>
              </a:pathLst>
            </a:custGeom>
            <a:solidFill>
              <a:srgbClr val="FFFF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5" name="Google Shape;1305;p53"/>
            <p:cNvSpPr/>
            <p:nvPr/>
          </p:nvSpPr>
          <p:spPr>
            <a:xfrm>
              <a:off x="2047527" y="2732469"/>
              <a:ext cx="24445" cy="5774"/>
            </a:xfrm>
            <a:custGeom>
              <a:rect b="b" l="l" r="r" t="t"/>
              <a:pathLst>
                <a:path extrusionOk="0" h="359" w="1520">
                  <a:moveTo>
                    <a:pt x="0" y="0"/>
                  </a:moveTo>
                  <a:lnTo>
                    <a:pt x="0" y="358"/>
                  </a:lnTo>
                  <a:lnTo>
                    <a:pt x="1519" y="358"/>
                  </a:lnTo>
                  <a:lnTo>
                    <a:pt x="1519" y="0"/>
                  </a:lnTo>
                  <a:close/>
                </a:path>
              </a:pathLst>
            </a:custGeom>
            <a:solidFill>
              <a:srgbClr val="FFFF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6" name="Google Shape;1306;p53"/>
            <p:cNvSpPr/>
            <p:nvPr/>
          </p:nvSpPr>
          <p:spPr>
            <a:xfrm>
              <a:off x="2047527" y="2742745"/>
              <a:ext cx="30862" cy="6449"/>
            </a:xfrm>
            <a:custGeom>
              <a:rect b="b" l="l" r="r" t="t"/>
              <a:pathLst>
                <a:path extrusionOk="0" h="401" w="1919">
                  <a:moveTo>
                    <a:pt x="0" y="1"/>
                  </a:moveTo>
                  <a:lnTo>
                    <a:pt x="0" y="400"/>
                  </a:lnTo>
                  <a:lnTo>
                    <a:pt x="1919" y="400"/>
                  </a:lnTo>
                  <a:lnTo>
                    <a:pt x="1919" y="1"/>
                  </a:lnTo>
                  <a:close/>
                </a:path>
              </a:pathLst>
            </a:custGeom>
            <a:solidFill>
              <a:srgbClr val="FFFF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7" name="Google Shape;1307;p53"/>
            <p:cNvSpPr/>
            <p:nvPr/>
          </p:nvSpPr>
          <p:spPr>
            <a:xfrm>
              <a:off x="2259012" y="2543451"/>
              <a:ext cx="19299" cy="17353"/>
            </a:xfrm>
            <a:custGeom>
              <a:rect b="b" l="l" r="r" t="t"/>
              <a:pathLst>
                <a:path extrusionOk="0" h="1079" w="1200">
                  <a:moveTo>
                    <a:pt x="601" y="1"/>
                  </a:moveTo>
                  <a:lnTo>
                    <a:pt x="0" y="1078"/>
                  </a:lnTo>
                  <a:lnTo>
                    <a:pt x="1199" y="1078"/>
                  </a:lnTo>
                  <a:lnTo>
                    <a:pt x="601" y="1"/>
                  </a:lnTo>
                  <a:close/>
                </a:path>
              </a:pathLst>
            </a:custGeom>
            <a:solidFill>
              <a:srgbClr val="FFFF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8" name="Google Shape;1308;p53"/>
            <p:cNvSpPr/>
            <p:nvPr/>
          </p:nvSpPr>
          <p:spPr>
            <a:xfrm>
              <a:off x="2259012" y="2562734"/>
              <a:ext cx="19299" cy="16742"/>
            </a:xfrm>
            <a:custGeom>
              <a:rect b="b" l="l" r="r" t="t"/>
              <a:pathLst>
                <a:path extrusionOk="0" h="1041" w="1200">
                  <a:moveTo>
                    <a:pt x="601" y="1"/>
                  </a:moveTo>
                  <a:lnTo>
                    <a:pt x="0" y="1040"/>
                  </a:lnTo>
                  <a:lnTo>
                    <a:pt x="1199" y="1040"/>
                  </a:lnTo>
                  <a:lnTo>
                    <a:pt x="601" y="1"/>
                  </a:lnTo>
                  <a:close/>
                </a:path>
              </a:pathLst>
            </a:custGeom>
            <a:solidFill>
              <a:srgbClr val="FFFF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9" name="Google Shape;1309;p53"/>
            <p:cNvSpPr/>
            <p:nvPr/>
          </p:nvSpPr>
          <p:spPr>
            <a:xfrm>
              <a:off x="2259012" y="2581357"/>
              <a:ext cx="19299" cy="17401"/>
            </a:xfrm>
            <a:custGeom>
              <a:rect b="b" l="l" r="r" t="t"/>
              <a:pathLst>
                <a:path extrusionOk="0" h="1082" w="1200">
                  <a:moveTo>
                    <a:pt x="601" y="0"/>
                  </a:moveTo>
                  <a:lnTo>
                    <a:pt x="0" y="1081"/>
                  </a:lnTo>
                  <a:lnTo>
                    <a:pt x="1199" y="1081"/>
                  </a:lnTo>
                  <a:lnTo>
                    <a:pt x="601" y="0"/>
                  </a:lnTo>
                  <a:close/>
                </a:path>
              </a:pathLst>
            </a:custGeom>
            <a:solidFill>
              <a:srgbClr val="FFFF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0" name="Google Shape;1310;p53"/>
            <p:cNvSpPr/>
            <p:nvPr/>
          </p:nvSpPr>
          <p:spPr>
            <a:xfrm>
              <a:off x="2106003" y="2683594"/>
              <a:ext cx="18012" cy="33484"/>
            </a:xfrm>
            <a:custGeom>
              <a:rect b="b" l="l" r="r" t="t"/>
              <a:pathLst>
                <a:path extrusionOk="0" h="2082" w="1120">
                  <a:moveTo>
                    <a:pt x="640" y="1"/>
                  </a:moveTo>
                  <a:cubicBezTo>
                    <a:pt x="640" y="1"/>
                    <a:pt x="42" y="919"/>
                    <a:pt x="42" y="1159"/>
                  </a:cubicBezTo>
                  <a:cubicBezTo>
                    <a:pt x="0" y="1399"/>
                    <a:pt x="240" y="2080"/>
                    <a:pt x="361" y="2080"/>
                  </a:cubicBezTo>
                  <a:cubicBezTo>
                    <a:pt x="364" y="2081"/>
                    <a:pt x="368" y="2081"/>
                    <a:pt x="371" y="2081"/>
                  </a:cubicBezTo>
                  <a:cubicBezTo>
                    <a:pt x="511" y="2081"/>
                    <a:pt x="1119" y="1354"/>
                    <a:pt x="1119" y="1120"/>
                  </a:cubicBezTo>
                  <a:cubicBezTo>
                    <a:pt x="1081" y="880"/>
                    <a:pt x="1001" y="439"/>
                    <a:pt x="880" y="279"/>
                  </a:cubicBezTo>
                  <a:cubicBezTo>
                    <a:pt x="800" y="119"/>
                    <a:pt x="640" y="1"/>
                    <a:pt x="640" y="1"/>
                  </a:cubicBezTo>
                  <a:close/>
                </a:path>
              </a:pathLst>
            </a:custGeom>
            <a:solidFill>
              <a:srgbClr val="FFAB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1" name="Google Shape;1311;p53"/>
            <p:cNvSpPr/>
            <p:nvPr/>
          </p:nvSpPr>
          <p:spPr>
            <a:xfrm>
              <a:off x="2113095" y="2651461"/>
              <a:ext cx="27630" cy="44500"/>
            </a:xfrm>
            <a:custGeom>
              <a:rect b="b" l="l" r="r" t="t"/>
              <a:pathLst>
                <a:path extrusionOk="0" h="2767" w="1718">
                  <a:moveTo>
                    <a:pt x="1318" y="0"/>
                  </a:moveTo>
                  <a:cubicBezTo>
                    <a:pt x="1318" y="0"/>
                    <a:pt x="119" y="1519"/>
                    <a:pt x="39" y="1679"/>
                  </a:cubicBezTo>
                  <a:cubicBezTo>
                    <a:pt x="0" y="1798"/>
                    <a:pt x="160" y="2597"/>
                    <a:pt x="480" y="2757"/>
                  </a:cubicBezTo>
                  <a:cubicBezTo>
                    <a:pt x="498" y="2764"/>
                    <a:pt x="517" y="2767"/>
                    <a:pt x="537" y="2767"/>
                  </a:cubicBezTo>
                  <a:cubicBezTo>
                    <a:pt x="889" y="2767"/>
                    <a:pt x="1640" y="1824"/>
                    <a:pt x="1679" y="1558"/>
                  </a:cubicBezTo>
                  <a:cubicBezTo>
                    <a:pt x="1718" y="1238"/>
                    <a:pt x="1599" y="678"/>
                    <a:pt x="1558" y="518"/>
                  </a:cubicBezTo>
                  <a:cubicBezTo>
                    <a:pt x="1519" y="358"/>
                    <a:pt x="1318" y="0"/>
                    <a:pt x="1318" y="0"/>
                  </a:cubicBezTo>
                  <a:close/>
                </a:path>
              </a:pathLst>
            </a:custGeom>
            <a:solidFill>
              <a:srgbClr val="FFAB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2" name="Google Shape;1312;p53"/>
            <p:cNvSpPr/>
            <p:nvPr/>
          </p:nvSpPr>
          <p:spPr>
            <a:xfrm>
              <a:off x="2132378" y="2627498"/>
              <a:ext cx="63638" cy="69589"/>
            </a:xfrm>
            <a:custGeom>
              <a:rect b="b" l="l" r="r" t="t"/>
              <a:pathLst>
                <a:path extrusionOk="0" h="4327" w="3957">
                  <a:moveTo>
                    <a:pt x="1645" y="0"/>
                  </a:moveTo>
                  <a:cubicBezTo>
                    <a:pt x="1586" y="0"/>
                    <a:pt x="1530" y="3"/>
                    <a:pt x="1478" y="10"/>
                  </a:cubicBezTo>
                  <a:cubicBezTo>
                    <a:pt x="1200" y="51"/>
                    <a:pt x="279" y="489"/>
                    <a:pt x="119" y="611"/>
                  </a:cubicBezTo>
                  <a:cubicBezTo>
                    <a:pt x="1" y="729"/>
                    <a:pt x="39" y="1490"/>
                    <a:pt x="39" y="1490"/>
                  </a:cubicBezTo>
                  <a:cubicBezTo>
                    <a:pt x="39" y="1490"/>
                    <a:pt x="81" y="2130"/>
                    <a:pt x="320" y="2488"/>
                  </a:cubicBezTo>
                  <a:cubicBezTo>
                    <a:pt x="560" y="2808"/>
                    <a:pt x="1158" y="3288"/>
                    <a:pt x="1158" y="3288"/>
                  </a:cubicBezTo>
                  <a:lnTo>
                    <a:pt x="3838" y="4327"/>
                  </a:lnTo>
                  <a:cubicBezTo>
                    <a:pt x="3838" y="4327"/>
                    <a:pt x="3957" y="3649"/>
                    <a:pt x="3918" y="3447"/>
                  </a:cubicBezTo>
                  <a:cubicBezTo>
                    <a:pt x="3877" y="3288"/>
                    <a:pt x="2757" y="451"/>
                    <a:pt x="2517" y="249"/>
                  </a:cubicBezTo>
                  <a:cubicBezTo>
                    <a:pt x="2316" y="83"/>
                    <a:pt x="1947" y="0"/>
                    <a:pt x="1645" y="0"/>
                  </a:cubicBezTo>
                  <a:close/>
                </a:path>
              </a:pathLst>
            </a:custGeom>
            <a:solidFill>
              <a:srgbClr val="FFB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3" name="Google Shape;1313;p53"/>
            <p:cNvSpPr/>
            <p:nvPr/>
          </p:nvSpPr>
          <p:spPr>
            <a:xfrm>
              <a:off x="2136238" y="2627643"/>
              <a:ext cx="24445" cy="43117"/>
            </a:xfrm>
            <a:custGeom>
              <a:rect b="b" l="l" r="r" t="t"/>
              <a:pathLst>
                <a:path extrusionOk="0" h="2681" w="1520">
                  <a:moveTo>
                    <a:pt x="1238" y="1"/>
                  </a:moveTo>
                  <a:cubicBezTo>
                    <a:pt x="1120" y="42"/>
                    <a:pt x="880" y="122"/>
                    <a:pt x="678" y="202"/>
                  </a:cubicBezTo>
                  <a:cubicBezTo>
                    <a:pt x="640" y="240"/>
                    <a:pt x="599" y="282"/>
                    <a:pt x="599" y="362"/>
                  </a:cubicBezTo>
                  <a:cubicBezTo>
                    <a:pt x="400" y="682"/>
                    <a:pt x="320" y="1321"/>
                    <a:pt x="240" y="1600"/>
                  </a:cubicBezTo>
                  <a:cubicBezTo>
                    <a:pt x="199" y="1839"/>
                    <a:pt x="80" y="2239"/>
                    <a:pt x="0" y="2361"/>
                  </a:cubicBezTo>
                  <a:cubicBezTo>
                    <a:pt x="39" y="2399"/>
                    <a:pt x="39" y="2441"/>
                    <a:pt x="80" y="2479"/>
                  </a:cubicBezTo>
                  <a:cubicBezTo>
                    <a:pt x="119" y="2521"/>
                    <a:pt x="160" y="2601"/>
                    <a:pt x="240" y="2680"/>
                  </a:cubicBezTo>
                  <a:cubicBezTo>
                    <a:pt x="359" y="2559"/>
                    <a:pt x="439" y="2441"/>
                    <a:pt x="599" y="2281"/>
                  </a:cubicBezTo>
                  <a:cubicBezTo>
                    <a:pt x="758" y="2121"/>
                    <a:pt x="1040" y="1680"/>
                    <a:pt x="1200" y="1360"/>
                  </a:cubicBezTo>
                  <a:cubicBezTo>
                    <a:pt x="1360" y="1002"/>
                    <a:pt x="1478" y="400"/>
                    <a:pt x="1520" y="122"/>
                  </a:cubicBezTo>
                  <a:lnTo>
                    <a:pt x="1520" y="1"/>
                  </a:lnTo>
                  <a:close/>
                </a:path>
              </a:pathLst>
            </a:custGeom>
            <a:solidFill>
              <a:srgbClr val="FFAB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4" name="Google Shape;1314;p53"/>
            <p:cNvSpPr/>
            <p:nvPr/>
          </p:nvSpPr>
          <p:spPr>
            <a:xfrm>
              <a:off x="2157435" y="2630892"/>
              <a:ext cx="18012" cy="61725"/>
            </a:xfrm>
            <a:custGeom>
              <a:rect b="b" l="l" r="r" t="t"/>
              <a:pathLst>
                <a:path extrusionOk="0" h="3838" w="1120">
                  <a:moveTo>
                    <a:pt x="921" y="0"/>
                  </a:moveTo>
                  <a:lnTo>
                    <a:pt x="921" y="38"/>
                  </a:lnTo>
                  <a:cubicBezTo>
                    <a:pt x="959" y="198"/>
                    <a:pt x="959" y="800"/>
                    <a:pt x="841" y="1078"/>
                  </a:cubicBezTo>
                  <a:cubicBezTo>
                    <a:pt x="761" y="1398"/>
                    <a:pt x="521" y="2117"/>
                    <a:pt x="441" y="2357"/>
                  </a:cubicBezTo>
                  <a:cubicBezTo>
                    <a:pt x="361" y="2478"/>
                    <a:pt x="281" y="2917"/>
                    <a:pt x="160" y="3316"/>
                  </a:cubicBezTo>
                  <a:cubicBezTo>
                    <a:pt x="122" y="3518"/>
                    <a:pt x="80" y="3678"/>
                    <a:pt x="0" y="3838"/>
                  </a:cubicBezTo>
                  <a:cubicBezTo>
                    <a:pt x="80" y="3716"/>
                    <a:pt x="202" y="3556"/>
                    <a:pt x="320" y="3358"/>
                  </a:cubicBezTo>
                  <a:cubicBezTo>
                    <a:pt x="400" y="3156"/>
                    <a:pt x="521" y="2917"/>
                    <a:pt x="560" y="2677"/>
                  </a:cubicBezTo>
                  <a:cubicBezTo>
                    <a:pt x="761" y="1957"/>
                    <a:pt x="1039" y="1119"/>
                    <a:pt x="1039" y="800"/>
                  </a:cubicBezTo>
                  <a:cubicBezTo>
                    <a:pt x="1081" y="560"/>
                    <a:pt x="1119" y="358"/>
                    <a:pt x="1081" y="198"/>
                  </a:cubicBezTo>
                  <a:cubicBezTo>
                    <a:pt x="1039" y="118"/>
                    <a:pt x="1001" y="38"/>
                    <a:pt x="959" y="38"/>
                  </a:cubicBezTo>
                  <a:cubicBezTo>
                    <a:pt x="959" y="0"/>
                    <a:pt x="921" y="0"/>
                    <a:pt x="921" y="0"/>
                  </a:cubicBezTo>
                  <a:close/>
                </a:path>
              </a:pathLst>
            </a:custGeom>
            <a:solidFill>
              <a:srgbClr val="FFAB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5" name="Google Shape;1315;p53"/>
            <p:cNvSpPr/>
            <p:nvPr/>
          </p:nvSpPr>
          <p:spPr>
            <a:xfrm>
              <a:off x="2104089" y="2621805"/>
              <a:ext cx="92603" cy="184579"/>
            </a:xfrm>
            <a:custGeom>
              <a:rect b="b" l="l" r="r" t="t"/>
              <a:pathLst>
                <a:path extrusionOk="0" h="11477" w="5758">
                  <a:moveTo>
                    <a:pt x="3758" y="1"/>
                  </a:moveTo>
                  <a:cubicBezTo>
                    <a:pt x="3694" y="1"/>
                    <a:pt x="3626" y="5"/>
                    <a:pt x="3557" y="5"/>
                  </a:cubicBezTo>
                  <a:cubicBezTo>
                    <a:pt x="3359" y="5"/>
                    <a:pt x="3199" y="165"/>
                    <a:pt x="3199" y="165"/>
                  </a:cubicBezTo>
                  <a:cubicBezTo>
                    <a:pt x="3199" y="165"/>
                    <a:pt x="2799" y="603"/>
                    <a:pt x="2677" y="885"/>
                  </a:cubicBezTo>
                  <a:cubicBezTo>
                    <a:pt x="2518" y="1163"/>
                    <a:pt x="2319" y="1963"/>
                    <a:pt x="2239" y="2164"/>
                  </a:cubicBezTo>
                  <a:cubicBezTo>
                    <a:pt x="2198" y="2404"/>
                    <a:pt x="2038" y="2842"/>
                    <a:pt x="1840" y="3203"/>
                  </a:cubicBezTo>
                  <a:cubicBezTo>
                    <a:pt x="1638" y="3562"/>
                    <a:pt x="880" y="4483"/>
                    <a:pt x="519" y="5241"/>
                  </a:cubicBezTo>
                  <a:cubicBezTo>
                    <a:pt x="161" y="6040"/>
                    <a:pt x="1" y="6881"/>
                    <a:pt x="39" y="7441"/>
                  </a:cubicBezTo>
                  <a:cubicBezTo>
                    <a:pt x="39" y="7799"/>
                    <a:pt x="161" y="8240"/>
                    <a:pt x="241" y="8518"/>
                  </a:cubicBezTo>
                  <a:cubicBezTo>
                    <a:pt x="241" y="8560"/>
                    <a:pt x="199" y="8560"/>
                    <a:pt x="199" y="8560"/>
                  </a:cubicBezTo>
                  <a:cubicBezTo>
                    <a:pt x="199" y="8880"/>
                    <a:pt x="199" y="9120"/>
                    <a:pt x="241" y="9318"/>
                  </a:cubicBezTo>
                  <a:cubicBezTo>
                    <a:pt x="321" y="9519"/>
                    <a:pt x="401" y="10117"/>
                    <a:pt x="401" y="10399"/>
                  </a:cubicBezTo>
                  <a:cubicBezTo>
                    <a:pt x="401" y="10677"/>
                    <a:pt x="199" y="11358"/>
                    <a:pt x="199" y="11358"/>
                  </a:cubicBezTo>
                  <a:lnTo>
                    <a:pt x="3678" y="11477"/>
                  </a:lnTo>
                  <a:lnTo>
                    <a:pt x="3678" y="10677"/>
                  </a:lnTo>
                  <a:cubicBezTo>
                    <a:pt x="3678" y="10399"/>
                    <a:pt x="4037" y="9120"/>
                    <a:pt x="4276" y="8678"/>
                  </a:cubicBezTo>
                  <a:cubicBezTo>
                    <a:pt x="4478" y="8240"/>
                    <a:pt x="4916" y="7479"/>
                    <a:pt x="5038" y="6801"/>
                  </a:cubicBezTo>
                  <a:cubicBezTo>
                    <a:pt x="5156" y="6120"/>
                    <a:pt x="5517" y="5480"/>
                    <a:pt x="5636" y="5161"/>
                  </a:cubicBezTo>
                  <a:cubicBezTo>
                    <a:pt x="5757" y="4841"/>
                    <a:pt x="5716" y="4601"/>
                    <a:pt x="5556" y="4323"/>
                  </a:cubicBezTo>
                  <a:cubicBezTo>
                    <a:pt x="5437" y="4083"/>
                    <a:pt x="4276" y="3482"/>
                    <a:pt x="3598" y="3482"/>
                  </a:cubicBezTo>
                  <a:cubicBezTo>
                    <a:pt x="3637" y="3242"/>
                    <a:pt x="3717" y="3002"/>
                    <a:pt x="3758" y="2922"/>
                  </a:cubicBezTo>
                  <a:cubicBezTo>
                    <a:pt x="3838" y="2682"/>
                    <a:pt x="4078" y="1963"/>
                    <a:pt x="4158" y="1643"/>
                  </a:cubicBezTo>
                  <a:cubicBezTo>
                    <a:pt x="4276" y="1365"/>
                    <a:pt x="4276" y="763"/>
                    <a:pt x="4238" y="603"/>
                  </a:cubicBezTo>
                  <a:cubicBezTo>
                    <a:pt x="4196" y="444"/>
                    <a:pt x="4117" y="364"/>
                    <a:pt x="4117" y="364"/>
                  </a:cubicBezTo>
                  <a:cubicBezTo>
                    <a:pt x="4117" y="364"/>
                    <a:pt x="4117" y="245"/>
                    <a:pt x="4037" y="124"/>
                  </a:cubicBezTo>
                  <a:cubicBezTo>
                    <a:pt x="3984" y="19"/>
                    <a:pt x="3880" y="1"/>
                    <a:pt x="3758" y="1"/>
                  </a:cubicBezTo>
                  <a:close/>
                </a:path>
              </a:pathLst>
            </a:custGeom>
            <a:solidFill>
              <a:srgbClr val="FFB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6" name="Google Shape;1316;p53"/>
            <p:cNvSpPr/>
            <p:nvPr/>
          </p:nvSpPr>
          <p:spPr>
            <a:xfrm>
              <a:off x="637011" y="1116226"/>
              <a:ext cx="2930312" cy="2930328"/>
            </a:xfrm>
            <a:custGeom>
              <a:rect b="b" l="l" r="r" t="t"/>
              <a:pathLst>
                <a:path extrusionOk="0" h="182206" w="182205">
                  <a:moveTo>
                    <a:pt x="91101" y="1"/>
                  </a:moveTo>
                  <a:cubicBezTo>
                    <a:pt x="70075" y="1"/>
                    <a:pt x="50727" y="7116"/>
                    <a:pt x="35338" y="19067"/>
                  </a:cubicBezTo>
                  <a:lnTo>
                    <a:pt x="72275" y="19067"/>
                  </a:lnTo>
                  <a:cubicBezTo>
                    <a:pt x="73714" y="19067"/>
                    <a:pt x="74872" y="20228"/>
                    <a:pt x="74872" y="21667"/>
                  </a:cubicBezTo>
                  <a:lnTo>
                    <a:pt x="74872" y="24344"/>
                  </a:lnTo>
                  <a:lnTo>
                    <a:pt x="153103" y="24344"/>
                  </a:lnTo>
                  <a:cubicBezTo>
                    <a:pt x="136874" y="9233"/>
                    <a:pt x="115048" y="1"/>
                    <a:pt x="91101" y="1"/>
                  </a:cubicBezTo>
                  <a:close/>
                  <a:moveTo>
                    <a:pt x="162777" y="34859"/>
                  </a:moveTo>
                  <a:lnTo>
                    <a:pt x="162777" y="147347"/>
                  </a:lnTo>
                  <a:cubicBezTo>
                    <a:pt x="174968" y="131876"/>
                    <a:pt x="182205" y="112330"/>
                    <a:pt x="182205" y="91101"/>
                  </a:cubicBezTo>
                  <a:cubicBezTo>
                    <a:pt x="182205" y="69877"/>
                    <a:pt x="174968" y="50369"/>
                    <a:pt x="162777" y="34859"/>
                  </a:cubicBezTo>
                  <a:close/>
                  <a:moveTo>
                    <a:pt x="9355" y="50887"/>
                  </a:moveTo>
                  <a:cubicBezTo>
                    <a:pt x="3359" y="63001"/>
                    <a:pt x="1" y="76672"/>
                    <a:pt x="1" y="91101"/>
                  </a:cubicBezTo>
                  <a:cubicBezTo>
                    <a:pt x="1" y="117485"/>
                    <a:pt x="11232" y="141271"/>
                    <a:pt x="29141" y="157901"/>
                  </a:cubicBezTo>
                  <a:lnTo>
                    <a:pt x="29141" y="98217"/>
                  </a:lnTo>
                  <a:lnTo>
                    <a:pt x="11952" y="98217"/>
                  </a:lnTo>
                  <a:cubicBezTo>
                    <a:pt x="10513" y="98217"/>
                    <a:pt x="9355" y="97059"/>
                    <a:pt x="9355" y="95620"/>
                  </a:cubicBezTo>
                  <a:lnTo>
                    <a:pt x="9355" y="50887"/>
                  </a:lnTo>
                  <a:close/>
                  <a:moveTo>
                    <a:pt x="131076" y="166375"/>
                  </a:moveTo>
                  <a:cubicBezTo>
                    <a:pt x="130318" y="169173"/>
                    <a:pt x="129039" y="172052"/>
                    <a:pt x="127798" y="174530"/>
                  </a:cubicBezTo>
                  <a:cubicBezTo>
                    <a:pt x="132956" y="172250"/>
                    <a:pt x="137833" y="169532"/>
                    <a:pt x="142429" y="166375"/>
                  </a:cubicBezTo>
                  <a:close/>
                  <a:moveTo>
                    <a:pt x="39774" y="166375"/>
                  </a:moveTo>
                  <a:cubicBezTo>
                    <a:pt x="54405" y="176369"/>
                    <a:pt x="72073" y="182205"/>
                    <a:pt x="91101" y="182205"/>
                  </a:cubicBezTo>
                  <a:cubicBezTo>
                    <a:pt x="91981" y="182205"/>
                    <a:pt x="92822" y="182205"/>
                    <a:pt x="93701" y="182164"/>
                  </a:cubicBezTo>
                  <a:cubicBezTo>
                    <a:pt x="93580" y="181044"/>
                    <a:pt x="93621" y="179765"/>
                    <a:pt x="93701" y="178246"/>
                  </a:cubicBezTo>
                  <a:cubicBezTo>
                    <a:pt x="93701" y="178128"/>
                    <a:pt x="93701" y="177968"/>
                    <a:pt x="93740" y="177808"/>
                  </a:cubicBezTo>
                  <a:cubicBezTo>
                    <a:pt x="93142" y="175688"/>
                    <a:pt x="92300" y="172291"/>
                    <a:pt x="92182" y="169372"/>
                  </a:cubicBezTo>
                  <a:cubicBezTo>
                    <a:pt x="92141" y="168454"/>
                    <a:pt x="92141" y="167453"/>
                    <a:pt x="92221" y="16637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7" name="Google Shape;1317;p53"/>
            <p:cNvSpPr/>
            <p:nvPr/>
          </p:nvSpPr>
          <p:spPr>
            <a:xfrm>
              <a:off x="1105655" y="1507722"/>
              <a:ext cx="2149233" cy="2284246"/>
            </a:xfrm>
            <a:custGeom>
              <a:rect b="b" l="l" r="r" t="t"/>
              <a:pathLst>
                <a:path extrusionOk="0" h="142033" w="133638">
                  <a:moveTo>
                    <a:pt x="2601" y="1"/>
                  </a:moveTo>
                  <a:cubicBezTo>
                    <a:pt x="1162" y="1"/>
                    <a:pt x="1" y="1200"/>
                    <a:pt x="1" y="2601"/>
                  </a:cubicBezTo>
                  <a:lnTo>
                    <a:pt x="1" y="139432"/>
                  </a:lnTo>
                  <a:cubicBezTo>
                    <a:pt x="1" y="140871"/>
                    <a:pt x="1162" y="142032"/>
                    <a:pt x="2601" y="142032"/>
                  </a:cubicBezTo>
                  <a:lnTo>
                    <a:pt x="131037" y="142032"/>
                  </a:lnTo>
                  <a:cubicBezTo>
                    <a:pt x="132476" y="142032"/>
                    <a:pt x="133637" y="140871"/>
                    <a:pt x="133637" y="139432"/>
                  </a:cubicBezTo>
                  <a:lnTo>
                    <a:pt x="133637" y="2601"/>
                  </a:lnTo>
                  <a:cubicBezTo>
                    <a:pt x="133637" y="1200"/>
                    <a:pt x="132476" y="1"/>
                    <a:pt x="13103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8" name="Google Shape;1318;p53"/>
            <p:cNvSpPr/>
            <p:nvPr/>
          </p:nvSpPr>
          <p:spPr>
            <a:xfrm>
              <a:off x="2438396" y="2890608"/>
              <a:ext cx="6449" cy="691097"/>
            </a:xfrm>
            <a:custGeom>
              <a:rect b="b" l="l" r="r" t="t"/>
              <a:pathLst>
                <a:path extrusionOk="0" h="42972" w="401">
                  <a:moveTo>
                    <a:pt x="1" y="1"/>
                  </a:moveTo>
                  <a:lnTo>
                    <a:pt x="1" y="42972"/>
                  </a:lnTo>
                  <a:lnTo>
                    <a:pt x="400" y="42972"/>
                  </a:lnTo>
                  <a:lnTo>
                    <a:pt x="40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9" name="Google Shape;1319;p53"/>
            <p:cNvSpPr/>
            <p:nvPr/>
          </p:nvSpPr>
          <p:spPr>
            <a:xfrm>
              <a:off x="2232009" y="2890608"/>
              <a:ext cx="7108" cy="691097"/>
            </a:xfrm>
            <a:custGeom>
              <a:rect b="b" l="l" r="r" t="t"/>
              <a:pathLst>
                <a:path extrusionOk="0" h="42972" w="442">
                  <a:moveTo>
                    <a:pt x="0" y="1"/>
                  </a:moveTo>
                  <a:lnTo>
                    <a:pt x="0" y="42972"/>
                  </a:lnTo>
                  <a:lnTo>
                    <a:pt x="441" y="42972"/>
                  </a:lnTo>
                  <a:lnTo>
                    <a:pt x="4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0" name="Google Shape;1320;p53"/>
            <p:cNvSpPr/>
            <p:nvPr/>
          </p:nvSpPr>
          <p:spPr>
            <a:xfrm>
              <a:off x="3055578" y="2890608"/>
              <a:ext cx="7060" cy="691097"/>
            </a:xfrm>
            <a:custGeom>
              <a:rect b="b" l="l" r="r" t="t"/>
              <a:pathLst>
                <a:path extrusionOk="0" h="42972" w="439">
                  <a:moveTo>
                    <a:pt x="0" y="1"/>
                  </a:moveTo>
                  <a:lnTo>
                    <a:pt x="0" y="42972"/>
                  </a:lnTo>
                  <a:lnTo>
                    <a:pt x="438" y="42972"/>
                  </a:lnTo>
                  <a:lnTo>
                    <a:pt x="4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1" name="Google Shape;1321;p53"/>
            <p:cNvSpPr/>
            <p:nvPr/>
          </p:nvSpPr>
          <p:spPr>
            <a:xfrm>
              <a:off x="2849851" y="2890608"/>
              <a:ext cx="6433" cy="691097"/>
            </a:xfrm>
            <a:custGeom>
              <a:rect b="b" l="l" r="r" t="t"/>
              <a:pathLst>
                <a:path extrusionOk="0" h="42972" w="400">
                  <a:moveTo>
                    <a:pt x="0" y="1"/>
                  </a:moveTo>
                  <a:lnTo>
                    <a:pt x="0" y="42972"/>
                  </a:lnTo>
                  <a:lnTo>
                    <a:pt x="400" y="42972"/>
                  </a:lnTo>
                  <a:lnTo>
                    <a:pt x="40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2" name="Google Shape;1322;p53"/>
            <p:cNvSpPr/>
            <p:nvPr/>
          </p:nvSpPr>
          <p:spPr>
            <a:xfrm>
              <a:off x="2644123" y="2890608"/>
              <a:ext cx="6449" cy="691097"/>
            </a:xfrm>
            <a:custGeom>
              <a:rect b="b" l="l" r="r" t="t"/>
              <a:pathLst>
                <a:path extrusionOk="0" h="42972" w="401">
                  <a:moveTo>
                    <a:pt x="0" y="1"/>
                  </a:moveTo>
                  <a:lnTo>
                    <a:pt x="0" y="42972"/>
                  </a:lnTo>
                  <a:lnTo>
                    <a:pt x="400" y="42972"/>
                  </a:lnTo>
                  <a:lnTo>
                    <a:pt x="40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3" name="Google Shape;1323;p53"/>
            <p:cNvSpPr/>
            <p:nvPr/>
          </p:nvSpPr>
          <p:spPr>
            <a:xfrm>
              <a:off x="2176718" y="3048715"/>
              <a:ext cx="937352" cy="324706"/>
            </a:xfrm>
            <a:custGeom>
              <a:rect b="b" l="l" r="r" t="t"/>
              <a:pathLst>
                <a:path extrusionOk="0" h="20190" w="58284">
                  <a:moveTo>
                    <a:pt x="58087" y="1"/>
                  </a:moveTo>
                  <a:cubicBezTo>
                    <a:pt x="58048" y="1"/>
                    <a:pt x="58006" y="14"/>
                    <a:pt x="57963" y="42"/>
                  </a:cubicBezTo>
                  <a:lnTo>
                    <a:pt x="55645" y="1123"/>
                  </a:lnTo>
                  <a:cubicBezTo>
                    <a:pt x="55447" y="883"/>
                    <a:pt x="55165" y="723"/>
                    <a:pt x="54845" y="723"/>
                  </a:cubicBezTo>
                  <a:cubicBezTo>
                    <a:pt x="54366" y="723"/>
                    <a:pt x="53966" y="1081"/>
                    <a:pt x="53927" y="1561"/>
                  </a:cubicBezTo>
                  <a:lnTo>
                    <a:pt x="42974" y="2121"/>
                  </a:lnTo>
                  <a:cubicBezTo>
                    <a:pt x="42853" y="1721"/>
                    <a:pt x="42495" y="1481"/>
                    <a:pt x="42053" y="1481"/>
                  </a:cubicBezTo>
                  <a:cubicBezTo>
                    <a:pt x="41535" y="1481"/>
                    <a:pt x="41094" y="1922"/>
                    <a:pt x="41094" y="2440"/>
                  </a:cubicBezTo>
                  <a:cubicBezTo>
                    <a:pt x="41094" y="2520"/>
                    <a:pt x="41094" y="2642"/>
                    <a:pt x="41136" y="2722"/>
                  </a:cubicBezTo>
                  <a:lnTo>
                    <a:pt x="29901" y="10116"/>
                  </a:lnTo>
                  <a:cubicBezTo>
                    <a:pt x="29741" y="9956"/>
                    <a:pt x="29501" y="9876"/>
                    <a:pt x="29262" y="9876"/>
                  </a:cubicBezTo>
                  <a:cubicBezTo>
                    <a:pt x="28744" y="9876"/>
                    <a:pt x="28302" y="10317"/>
                    <a:pt x="28302" y="10835"/>
                  </a:cubicBezTo>
                  <a:cubicBezTo>
                    <a:pt x="28302" y="10957"/>
                    <a:pt x="28302" y="11037"/>
                    <a:pt x="28344" y="11155"/>
                  </a:cubicBezTo>
                  <a:lnTo>
                    <a:pt x="17151" y="18552"/>
                  </a:lnTo>
                  <a:cubicBezTo>
                    <a:pt x="16949" y="18350"/>
                    <a:pt x="16710" y="18270"/>
                    <a:pt x="16470" y="18270"/>
                  </a:cubicBezTo>
                  <a:cubicBezTo>
                    <a:pt x="16272" y="18270"/>
                    <a:pt x="16070" y="18312"/>
                    <a:pt x="15910" y="18430"/>
                  </a:cubicBezTo>
                  <a:lnTo>
                    <a:pt x="4477" y="8238"/>
                  </a:lnTo>
                  <a:cubicBezTo>
                    <a:pt x="4599" y="8078"/>
                    <a:pt x="4637" y="7919"/>
                    <a:pt x="4637" y="7717"/>
                  </a:cubicBezTo>
                  <a:cubicBezTo>
                    <a:pt x="4637" y="7199"/>
                    <a:pt x="4199" y="6758"/>
                    <a:pt x="3678" y="6758"/>
                  </a:cubicBezTo>
                  <a:cubicBezTo>
                    <a:pt x="3240" y="6758"/>
                    <a:pt x="2920" y="6998"/>
                    <a:pt x="2760" y="7359"/>
                  </a:cubicBezTo>
                  <a:lnTo>
                    <a:pt x="282" y="6838"/>
                  </a:lnTo>
                  <a:cubicBezTo>
                    <a:pt x="261" y="6831"/>
                    <a:pt x="240" y="6828"/>
                    <a:pt x="220" y="6828"/>
                  </a:cubicBezTo>
                  <a:cubicBezTo>
                    <a:pt x="122" y="6828"/>
                    <a:pt x="35" y="6900"/>
                    <a:pt x="0" y="6998"/>
                  </a:cubicBezTo>
                  <a:cubicBezTo>
                    <a:pt x="0" y="7119"/>
                    <a:pt x="80" y="7237"/>
                    <a:pt x="160" y="7237"/>
                  </a:cubicBezTo>
                  <a:lnTo>
                    <a:pt x="2680" y="7759"/>
                  </a:lnTo>
                  <a:cubicBezTo>
                    <a:pt x="2719" y="8277"/>
                    <a:pt x="3160" y="8676"/>
                    <a:pt x="3678" y="8676"/>
                  </a:cubicBezTo>
                  <a:cubicBezTo>
                    <a:pt x="3879" y="8676"/>
                    <a:pt x="4039" y="8638"/>
                    <a:pt x="4199" y="8517"/>
                  </a:cubicBezTo>
                  <a:lnTo>
                    <a:pt x="15632" y="18750"/>
                  </a:lnTo>
                  <a:cubicBezTo>
                    <a:pt x="15552" y="18910"/>
                    <a:pt x="15472" y="19070"/>
                    <a:pt x="15472" y="19230"/>
                  </a:cubicBezTo>
                  <a:cubicBezTo>
                    <a:pt x="15472" y="19751"/>
                    <a:pt x="15910" y="20189"/>
                    <a:pt x="16470" y="20189"/>
                  </a:cubicBezTo>
                  <a:cubicBezTo>
                    <a:pt x="16991" y="20189"/>
                    <a:pt x="17429" y="19751"/>
                    <a:pt x="17429" y="19230"/>
                  </a:cubicBezTo>
                  <a:cubicBezTo>
                    <a:pt x="17429" y="19111"/>
                    <a:pt x="17429" y="18990"/>
                    <a:pt x="17349" y="18872"/>
                  </a:cubicBezTo>
                  <a:lnTo>
                    <a:pt x="28542" y="11516"/>
                  </a:lnTo>
                  <a:cubicBezTo>
                    <a:pt x="28744" y="11715"/>
                    <a:pt x="28983" y="11836"/>
                    <a:pt x="29262" y="11836"/>
                  </a:cubicBezTo>
                  <a:cubicBezTo>
                    <a:pt x="29783" y="11836"/>
                    <a:pt x="30221" y="11395"/>
                    <a:pt x="30221" y="10835"/>
                  </a:cubicBezTo>
                  <a:cubicBezTo>
                    <a:pt x="30221" y="10717"/>
                    <a:pt x="30221" y="10595"/>
                    <a:pt x="30141" y="10477"/>
                  </a:cubicBezTo>
                  <a:lnTo>
                    <a:pt x="41334" y="3080"/>
                  </a:lnTo>
                  <a:cubicBezTo>
                    <a:pt x="41535" y="3281"/>
                    <a:pt x="41775" y="3400"/>
                    <a:pt x="42053" y="3400"/>
                  </a:cubicBezTo>
                  <a:cubicBezTo>
                    <a:pt x="42575" y="3400"/>
                    <a:pt x="42974" y="3042"/>
                    <a:pt x="43013" y="2520"/>
                  </a:cubicBezTo>
                  <a:lnTo>
                    <a:pt x="53927" y="1961"/>
                  </a:lnTo>
                  <a:cubicBezTo>
                    <a:pt x="54046" y="2402"/>
                    <a:pt x="54407" y="2680"/>
                    <a:pt x="54845" y="2680"/>
                  </a:cubicBezTo>
                  <a:cubicBezTo>
                    <a:pt x="55405" y="2680"/>
                    <a:pt x="55846" y="2242"/>
                    <a:pt x="55846" y="1721"/>
                  </a:cubicBezTo>
                  <a:cubicBezTo>
                    <a:pt x="55846" y="1641"/>
                    <a:pt x="55846" y="1561"/>
                    <a:pt x="55805" y="1481"/>
                  </a:cubicBezTo>
                  <a:lnTo>
                    <a:pt x="58123" y="403"/>
                  </a:lnTo>
                  <a:cubicBezTo>
                    <a:pt x="58245" y="362"/>
                    <a:pt x="58283" y="243"/>
                    <a:pt x="58245" y="122"/>
                  </a:cubicBezTo>
                  <a:cubicBezTo>
                    <a:pt x="58218" y="45"/>
                    <a:pt x="58159" y="1"/>
                    <a:pt x="5808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4" name="Google Shape;1324;p53"/>
            <p:cNvSpPr/>
            <p:nvPr/>
          </p:nvSpPr>
          <p:spPr>
            <a:xfrm>
              <a:off x="2201147" y="1870993"/>
              <a:ext cx="892338" cy="892338"/>
            </a:xfrm>
            <a:custGeom>
              <a:rect b="b" l="l" r="r" t="t"/>
              <a:pathLst>
                <a:path extrusionOk="0" h="55485" w="55485">
                  <a:moveTo>
                    <a:pt x="27743" y="0"/>
                  </a:moveTo>
                  <a:cubicBezTo>
                    <a:pt x="12434" y="0"/>
                    <a:pt x="0" y="12431"/>
                    <a:pt x="0" y="27742"/>
                  </a:cubicBezTo>
                  <a:cubicBezTo>
                    <a:pt x="0" y="43051"/>
                    <a:pt x="12434" y="55485"/>
                    <a:pt x="27743" y="55485"/>
                  </a:cubicBezTo>
                  <a:cubicBezTo>
                    <a:pt x="43054" y="55485"/>
                    <a:pt x="55485" y="43051"/>
                    <a:pt x="55485" y="27742"/>
                  </a:cubicBezTo>
                  <a:cubicBezTo>
                    <a:pt x="55485" y="12431"/>
                    <a:pt x="43054" y="0"/>
                    <a:pt x="277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5" name="Google Shape;1325;p53"/>
            <p:cNvSpPr/>
            <p:nvPr/>
          </p:nvSpPr>
          <p:spPr>
            <a:xfrm>
              <a:off x="2647308" y="2243191"/>
              <a:ext cx="446177" cy="403751"/>
            </a:xfrm>
            <a:custGeom>
              <a:rect b="b" l="l" r="r" t="t"/>
              <a:pathLst>
                <a:path extrusionOk="0" h="25105" w="27743">
                  <a:moveTo>
                    <a:pt x="27343" y="1"/>
                  </a:moveTo>
                  <a:lnTo>
                    <a:pt x="1" y="4599"/>
                  </a:lnTo>
                  <a:lnTo>
                    <a:pt x="18670" y="25105"/>
                  </a:lnTo>
                  <a:cubicBezTo>
                    <a:pt x="24225" y="20030"/>
                    <a:pt x="27743" y="12713"/>
                    <a:pt x="27743" y="4599"/>
                  </a:cubicBezTo>
                  <a:cubicBezTo>
                    <a:pt x="27743" y="3039"/>
                    <a:pt x="27583" y="1481"/>
                    <a:pt x="273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6" name="Google Shape;1326;p53"/>
            <p:cNvSpPr/>
            <p:nvPr/>
          </p:nvSpPr>
          <p:spPr>
            <a:xfrm>
              <a:off x="2322682" y="2317154"/>
              <a:ext cx="624902" cy="446177"/>
            </a:xfrm>
            <a:custGeom>
              <a:rect b="b" l="l" r="r" t="t"/>
              <a:pathLst>
                <a:path extrusionOk="0" h="27743" w="38856">
                  <a:moveTo>
                    <a:pt x="20186" y="0"/>
                  </a:moveTo>
                  <a:lnTo>
                    <a:pt x="0" y="18987"/>
                  </a:lnTo>
                  <a:cubicBezTo>
                    <a:pt x="5037" y="24343"/>
                    <a:pt x="12232" y="27743"/>
                    <a:pt x="20186" y="27743"/>
                  </a:cubicBezTo>
                  <a:cubicBezTo>
                    <a:pt x="27381" y="27743"/>
                    <a:pt x="33898" y="24983"/>
                    <a:pt x="38855" y="20506"/>
                  </a:cubicBezTo>
                  <a:lnTo>
                    <a:pt x="201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7" name="Google Shape;1327;p53"/>
            <p:cNvSpPr/>
            <p:nvPr/>
          </p:nvSpPr>
          <p:spPr>
            <a:xfrm>
              <a:off x="2647308" y="1953899"/>
              <a:ext cx="439760" cy="363272"/>
            </a:xfrm>
            <a:custGeom>
              <a:rect b="b" l="l" r="r" t="t"/>
              <a:pathLst>
                <a:path extrusionOk="0" h="22588" w="27344">
                  <a:moveTo>
                    <a:pt x="16070" y="0"/>
                  </a:moveTo>
                  <a:lnTo>
                    <a:pt x="1" y="22587"/>
                  </a:lnTo>
                  <a:lnTo>
                    <a:pt x="1" y="22587"/>
                  </a:lnTo>
                  <a:lnTo>
                    <a:pt x="27343" y="17989"/>
                  </a:lnTo>
                  <a:cubicBezTo>
                    <a:pt x="26106" y="10554"/>
                    <a:pt x="21948" y="4158"/>
                    <a:pt x="1607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8" name="Google Shape;1328;p53"/>
            <p:cNvSpPr/>
            <p:nvPr/>
          </p:nvSpPr>
          <p:spPr>
            <a:xfrm>
              <a:off x="2188281" y="1824419"/>
              <a:ext cx="1047308" cy="1256510"/>
            </a:xfrm>
            <a:custGeom>
              <a:rect b="b" l="l" r="r" t="t"/>
              <a:pathLst>
                <a:path extrusionOk="0" h="78129" w="65121">
                  <a:moveTo>
                    <a:pt x="32248" y="3724"/>
                  </a:moveTo>
                  <a:cubicBezTo>
                    <a:pt x="34046" y="3724"/>
                    <a:pt x="35870" y="3909"/>
                    <a:pt x="37698" y="4294"/>
                  </a:cubicBezTo>
                  <a:cubicBezTo>
                    <a:pt x="51929" y="7293"/>
                    <a:pt x="61044" y="21243"/>
                    <a:pt x="58044" y="35474"/>
                  </a:cubicBezTo>
                  <a:cubicBezTo>
                    <a:pt x="55432" y="47876"/>
                    <a:pt x="44499" y="56393"/>
                    <a:pt x="32312" y="56393"/>
                  </a:cubicBezTo>
                  <a:cubicBezTo>
                    <a:pt x="30516" y="56393"/>
                    <a:pt x="28692" y="56207"/>
                    <a:pt x="26864" y="55822"/>
                  </a:cubicBezTo>
                  <a:cubicBezTo>
                    <a:pt x="12633" y="52823"/>
                    <a:pt x="3519" y="38873"/>
                    <a:pt x="6518" y="24642"/>
                  </a:cubicBezTo>
                  <a:cubicBezTo>
                    <a:pt x="9096" y="12240"/>
                    <a:pt x="20054" y="3724"/>
                    <a:pt x="32248" y="3724"/>
                  </a:cubicBezTo>
                  <a:close/>
                  <a:moveTo>
                    <a:pt x="32201" y="1"/>
                  </a:moveTo>
                  <a:cubicBezTo>
                    <a:pt x="18289" y="1"/>
                    <a:pt x="5835" y="9713"/>
                    <a:pt x="2841" y="23881"/>
                  </a:cubicBezTo>
                  <a:cubicBezTo>
                    <a:pt x="1" y="37393"/>
                    <a:pt x="6758" y="50744"/>
                    <a:pt x="18469" y="56782"/>
                  </a:cubicBezTo>
                  <a:lnTo>
                    <a:pt x="19470" y="61217"/>
                  </a:lnTo>
                  <a:cubicBezTo>
                    <a:pt x="19550" y="61537"/>
                    <a:pt x="19828" y="61819"/>
                    <a:pt x="20148" y="61857"/>
                  </a:cubicBezTo>
                  <a:lnTo>
                    <a:pt x="21747" y="62218"/>
                  </a:lnTo>
                  <a:lnTo>
                    <a:pt x="18709" y="76609"/>
                  </a:lnTo>
                  <a:lnTo>
                    <a:pt x="25904" y="78128"/>
                  </a:lnTo>
                  <a:lnTo>
                    <a:pt x="28942" y="63737"/>
                  </a:lnTo>
                  <a:lnTo>
                    <a:pt x="30541" y="64057"/>
                  </a:lnTo>
                  <a:cubicBezTo>
                    <a:pt x="30606" y="64073"/>
                    <a:pt x="30673" y="64081"/>
                    <a:pt x="30740" y="64081"/>
                  </a:cubicBezTo>
                  <a:cubicBezTo>
                    <a:pt x="31001" y="64081"/>
                    <a:pt x="31263" y="63959"/>
                    <a:pt x="31421" y="63737"/>
                  </a:cubicBezTo>
                  <a:lnTo>
                    <a:pt x="34139" y="60060"/>
                  </a:lnTo>
                  <a:cubicBezTo>
                    <a:pt x="47292" y="59260"/>
                    <a:pt x="58843" y="49785"/>
                    <a:pt x="61683" y="36235"/>
                  </a:cubicBezTo>
                  <a:cubicBezTo>
                    <a:pt x="65121" y="20005"/>
                    <a:pt x="54686" y="4054"/>
                    <a:pt x="38456" y="658"/>
                  </a:cubicBezTo>
                  <a:cubicBezTo>
                    <a:pt x="36357" y="214"/>
                    <a:pt x="34263" y="1"/>
                    <a:pt x="322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9" name="Google Shape;1329;p53"/>
            <p:cNvSpPr/>
            <p:nvPr/>
          </p:nvSpPr>
          <p:spPr>
            <a:xfrm>
              <a:off x="1181516" y="1765557"/>
              <a:ext cx="785019" cy="118914"/>
            </a:xfrm>
            <a:custGeom>
              <a:rect b="b" l="l" r="r" t="t"/>
              <a:pathLst>
                <a:path extrusionOk="0" h="7394" w="48812">
                  <a:moveTo>
                    <a:pt x="1" y="0"/>
                  </a:moveTo>
                  <a:lnTo>
                    <a:pt x="1" y="7394"/>
                  </a:lnTo>
                  <a:lnTo>
                    <a:pt x="48811" y="7394"/>
                  </a:lnTo>
                  <a:lnTo>
                    <a:pt x="4881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0" name="Google Shape;1330;p53"/>
            <p:cNvSpPr/>
            <p:nvPr/>
          </p:nvSpPr>
          <p:spPr>
            <a:xfrm>
              <a:off x="1181516" y="1984761"/>
              <a:ext cx="785019" cy="118303"/>
            </a:xfrm>
            <a:custGeom>
              <a:rect b="b" l="l" r="r" t="t"/>
              <a:pathLst>
                <a:path extrusionOk="0" h="7356" w="48812">
                  <a:moveTo>
                    <a:pt x="1" y="0"/>
                  </a:moveTo>
                  <a:lnTo>
                    <a:pt x="1" y="7355"/>
                  </a:lnTo>
                  <a:lnTo>
                    <a:pt x="48811" y="7355"/>
                  </a:lnTo>
                  <a:lnTo>
                    <a:pt x="4881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1" name="Google Shape;1331;p53"/>
            <p:cNvSpPr/>
            <p:nvPr/>
          </p:nvSpPr>
          <p:spPr>
            <a:xfrm>
              <a:off x="1181516" y="2774219"/>
              <a:ext cx="576043" cy="118978"/>
            </a:xfrm>
            <a:custGeom>
              <a:rect b="b" l="l" r="r" t="t"/>
              <a:pathLst>
                <a:path extrusionOk="0" h="7398" w="35818">
                  <a:moveTo>
                    <a:pt x="1" y="1"/>
                  </a:moveTo>
                  <a:lnTo>
                    <a:pt x="1" y="7398"/>
                  </a:lnTo>
                  <a:lnTo>
                    <a:pt x="35818" y="7398"/>
                  </a:lnTo>
                  <a:lnTo>
                    <a:pt x="3581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2" name="Google Shape;1332;p53"/>
            <p:cNvSpPr/>
            <p:nvPr/>
          </p:nvSpPr>
          <p:spPr>
            <a:xfrm>
              <a:off x="2208866" y="1680030"/>
              <a:ext cx="889764" cy="55967"/>
            </a:xfrm>
            <a:custGeom>
              <a:rect b="b" l="l" r="r" t="t"/>
              <a:pathLst>
                <a:path extrusionOk="0" h="3480" w="55325">
                  <a:moveTo>
                    <a:pt x="0" y="0"/>
                  </a:moveTo>
                  <a:lnTo>
                    <a:pt x="0" y="3479"/>
                  </a:lnTo>
                  <a:lnTo>
                    <a:pt x="55325" y="3479"/>
                  </a:lnTo>
                  <a:lnTo>
                    <a:pt x="5532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3" name="Google Shape;1333;p53"/>
            <p:cNvSpPr/>
            <p:nvPr/>
          </p:nvSpPr>
          <p:spPr>
            <a:xfrm>
              <a:off x="2333586" y="1765557"/>
              <a:ext cx="639714" cy="38582"/>
            </a:xfrm>
            <a:custGeom>
              <a:rect b="b" l="l" r="r" t="t"/>
              <a:pathLst>
                <a:path extrusionOk="0" h="2399" w="39777">
                  <a:moveTo>
                    <a:pt x="0" y="0"/>
                  </a:moveTo>
                  <a:lnTo>
                    <a:pt x="0" y="2399"/>
                  </a:lnTo>
                  <a:lnTo>
                    <a:pt x="39776" y="2399"/>
                  </a:lnTo>
                  <a:lnTo>
                    <a:pt x="3977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4" name="Google Shape;1334;p53"/>
            <p:cNvSpPr/>
            <p:nvPr/>
          </p:nvSpPr>
          <p:spPr>
            <a:xfrm>
              <a:off x="787447" y="1422871"/>
              <a:ext cx="1053693" cy="1272930"/>
            </a:xfrm>
            <a:custGeom>
              <a:rect b="b" l="l" r="r" t="t"/>
              <a:pathLst>
                <a:path extrusionOk="0" h="79150" w="65518">
                  <a:moveTo>
                    <a:pt x="2598" y="0"/>
                  </a:moveTo>
                  <a:cubicBezTo>
                    <a:pt x="1159" y="0"/>
                    <a:pt x="1" y="1161"/>
                    <a:pt x="1" y="2600"/>
                  </a:cubicBezTo>
                  <a:lnTo>
                    <a:pt x="1" y="76553"/>
                  </a:lnTo>
                  <a:cubicBezTo>
                    <a:pt x="1" y="77992"/>
                    <a:pt x="1159" y="79150"/>
                    <a:pt x="2598" y="79150"/>
                  </a:cubicBezTo>
                  <a:lnTo>
                    <a:pt x="62921" y="79150"/>
                  </a:lnTo>
                  <a:cubicBezTo>
                    <a:pt x="64360" y="79150"/>
                    <a:pt x="65518" y="77992"/>
                    <a:pt x="65518" y="76553"/>
                  </a:cubicBezTo>
                  <a:lnTo>
                    <a:pt x="65518" y="2600"/>
                  </a:lnTo>
                  <a:cubicBezTo>
                    <a:pt x="65518" y="1161"/>
                    <a:pt x="64360" y="0"/>
                    <a:pt x="629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5" name="Google Shape;1335;p53"/>
            <p:cNvSpPr/>
            <p:nvPr/>
          </p:nvSpPr>
          <p:spPr>
            <a:xfrm>
              <a:off x="787447" y="2320338"/>
              <a:ext cx="1053693" cy="375462"/>
            </a:xfrm>
            <a:custGeom>
              <a:rect b="b" l="l" r="r" t="t"/>
              <a:pathLst>
                <a:path extrusionOk="0" h="23346" w="65518">
                  <a:moveTo>
                    <a:pt x="1" y="1"/>
                  </a:moveTo>
                  <a:lnTo>
                    <a:pt x="1" y="20749"/>
                  </a:lnTo>
                  <a:cubicBezTo>
                    <a:pt x="1" y="22188"/>
                    <a:pt x="1159" y="23346"/>
                    <a:pt x="2598" y="23346"/>
                  </a:cubicBezTo>
                  <a:lnTo>
                    <a:pt x="62921" y="23346"/>
                  </a:lnTo>
                  <a:cubicBezTo>
                    <a:pt x="64360" y="23346"/>
                    <a:pt x="65518" y="22188"/>
                    <a:pt x="65518" y="20749"/>
                  </a:cubicBezTo>
                  <a:lnTo>
                    <a:pt x="6551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6" name="Google Shape;1336;p53"/>
            <p:cNvSpPr/>
            <p:nvPr/>
          </p:nvSpPr>
          <p:spPr>
            <a:xfrm>
              <a:off x="876174" y="1492299"/>
              <a:ext cx="394745" cy="95836"/>
            </a:xfrm>
            <a:custGeom>
              <a:rect b="b" l="l" r="r" t="t"/>
              <a:pathLst>
                <a:path extrusionOk="0" h="5959" w="24545">
                  <a:moveTo>
                    <a:pt x="0" y="0"/>
                  </a:moveTo>
                  <a:lnTo>
                    <a:pt x="0" y="5958"/>
                  </a:lnTo>
                  <a:lnTo>
                    <a:pt x="24545" y="5958"/>
                  </a:lnTo>
                  <a:lnTo>
                    <a:pt x="2454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7" name="Google Shape;1337;p53"/>
            <p:cNvSpPr/>
            <p:nvPr/>
          </p:nvSpPr>
          <p:spPr>
            <a:xfrm>
              <a:off x="876174" y="1618981"/>
              <a:ext cx="244936" cy="61725"/>
            </a:xfrm>
            <a:custGeom>
              <a:rect b="b" l="l" r="r" t="t"/>
              <a:pathLst>
                <a:path extrusionOk="0" h="3838" w="15230">
                  <a:moveTo>
                    <a:pt x="0" y="0"/>
                  </a:moveTo>
                  <a:lnTo>
                    <a:pt x="0" y="3838"/>
                  </a:lnTo>
                  <a:lnTo>
                    <a:pt x="15229" y="3838"/>
                  </a:lnTo>
                  <a:lnTo>
                    <a:pt x="1522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8" name="Google Shape;1338;p53"/>
            <p:cNvSpPr/>
            <p:nvPr/>
          </p:nvSpPr>
          <p:spPr>
            <a:xfrm>
              <a:off x="876174" y="2391053"/>
              <a:ext cx="794620" cy="61741"/>
            </a:xfrm>
            <a:custGeom>
              <a:rect b="b" l="l" r="r" t="t"/>
              <a:pathLst>
                <a:path extrusionOk="0" h="3839" w="49409">
                  <a:moveTo>
                    <a:pt x="0" y="1"/>
                  </a:moveTo>
                  <a:lnTo>
                    <a:pt x="0" y="3839"/>
                  </a:lnTo>
                  <a:lnTo>
                    <a:pt x="49409" y="3839"/>
                  </a:lnTo>
                  <a:lnTo>
                    <a:pt x="4940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9" name="Google Shape;1339;p53"/>
            <p:cNvSpPr/>
            <p:nvPr/>
          </p:nvSpPr>
          <p:spPr>
            <a:xfrm>
              <a:off x="876174" y="2476596"/>
              <a:ext cx="608803" cy="61065"/>
            </a:xfrm>
            <a:custGeom>
              <a:rect b="b" l="l" r="r" t="t"/>
              <a:pathLst>
                <a:path extrusionOk="0" h="3797" w="37855">
                  <a:moveTo>
                    <a:pt x="0" y="0"/>
                  </a:moveTo>
                  <a:lnTo>
                    <a:pt x="0" y="3796"/>
                  </a:lnTo>
                  <a:lnTo>
                    <a:pt x="37855" y="3796"/>
                  </a:lnTo>
                  <a:lnTo>
                    <a:pt x="37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0" name="Google Shape;1340;p53"/>
            <p:cNvSpPr/>
            <p:nvPr/>
          </p:nvSpPr>
          <p:spPr>
            <a:xfrm>
              <a:off x="876174" y="2561447"/>
              <a:ext cx="365169" cy="61741"/>
            </a:xfrm>
            <a:custGeom>
              <a:rect b="b" l="l" r="r" t="t"/>
              <a:pathLst>
                <a:path extrusionOk="0" h="3839" w="22706">
                  <a:moveTo>
                    <a:pt x="0" y="1"/>
                  </a:moveTo>
                  <a:lnTo>
                    <a:pt x="0" y="3838"/>
                  </a:lnTo>
                  <a:lnTo>
                    <a:pt x="22706" y="3838"/>
                  </a:lnTo>
                  <a:lnTo>
                    <a:pt x="2270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1" name="Google Shape;1341;p53"/>
            <p:cNvSpPr/>
            <p:nvPr/>
          </p:nvSpPr>
          <p:spPr>
            <a:xfrm>
              <a:off x="844652" y="1618981"/>
              <a:ext cx="939298" cy="633908"/>
            </a:xfrm>
            <a:custGeom>
              <a:rect b="b" l="l" r="r" t="t"/>
              <a:pathLst>
                <a:path extrusionOk="0" h="39416" w="58405">
                  <a:moveTo>
                    <a:pt x="48411" y="0"/>
                  </a:moveTo>
                  <a:cubicBezTo>
                    <a:pt x="42335" y="0"/>
                    <a:pt x="35977" y="10873"/>
                    <a:pt x="32939" y="12312"/>
                  </a:cubicBezTo>
                  <a:cubicBezTo>
                    <a:pt x="31980" y="12750"/>
                    <a:pt x="30982" y="12910"/>
                    <a:pt x="29981" y="12910"/>
                  </a:cubicBezTo>
                  <a:cubicBezTo>
                    <a:pt x="28983" y="12910"/>
                    <a:pt x="27982" y="12750"/>
                    <a:pt x="26905" y="12632"/>
                  </a:cubicBezTo>
                  <a:cubicBezTo>
                    <a:pt x="25865" y="12472"/>
                    <a:pt x="24746" y="12312"/>
                    <a:pt x="23585" y="12312"/>
                  </a:cubicBezTo>
                  <a:lnTo>
                    <a:pt x="23025" y="12312"/>
                  </a:lnTo>
                  <a:cubicBezTo>
                    <a:pt x="19309" y="12472"/>
                    <a:pt x="18830" y="18149"/>
                    <a:pt x="16230" y="21065"/>
                  </a:cubicBezTo>
                  <a:cubicBezTo>
                    <a:pt x="15072" y="22344"/>
                    <a:pt x="13553" y="22744"/>
                    <a:pt x="11833" y="22744"/>
                  </a:cubicBezTo>
                  <a:cubicBezTo>
                    <a:pt x="9674" y="22744"/>
                    <a:pt x="7237" y="22146"/>
                    <a:pt x="4877" y="22024"/>
                  </a:cubicBezTo>
                  <a:lnTo>
                    <a:pt x="4759" y="22024"/>
                  </a:lnTo>
                  <a:cubicBezTo>
                    <a:pt x="640" y="22024"/>
                    <a:pt x="0" y="29661"/>
                    <a:pt x="0" y="29661"/>
                  </a:cubicBezTo>
                  <a:lnTo>
                    <a:pt x="0" y="39415"/>
                  </a:lnTo>
                  <a:lnTo>
                    <a:pt x="58404" y="39415"/>
                  </a:lnTo>
                  <a:lnTo>
                    <a:pt x="58404" y="33579"/>
                  </a:lnTo>
                  <a:lnTo>
                    <a:pt x="58404" y="29661"/>
                  </a:lnTo>
                  <a:lnTo>
                    <a:pt x="58404" y="6316"/>
                  </a:lnTo>
                  <a:cubicBezTo>
                    <a:pt x="58245" y="4835"/>
                    <a:pt x="54845" y="320"/>
                    <a:pt x="4865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53"/>
            <p:cNvSpPr/>
            <p:nvPr/>
          </p:nvSpPr>
          <p:spPr>
            <a:xfrm>
              <a:off x="662068" y="2985768"/>
              <a:ext cx="1283223" cy="579227"/>
            </a:xfrm>
            <a:custGeom>
              <a:rect b="b" l="l" r="r" t="t"/>
              <a:pathLst>
                <a:path extrusionOk="0" h="36016" w="79790">
                  <a:moveTo>
                    <a:pt x="2600" y="0"/>
                  </a:moveTo>
                  <a:cubicBezTo>
                    <a:pt x="1161" y="0"/>
                    <a:pt x="0" y="1158"/>
                    <a:pt x="0" y="2597"/>
                  </a:cubicBezTo>
                  <a:lnTo>
                    <a:pt x="0" y="33419"/>
                  </a:lnTo>
                  <a:cubicBezTo>
                    <a:pt x="0" y="34816"/>
                    <a:pt x="1161" y="36016"/>
                    <a:pt x="2600" y="36016"/>
                  </a:cubicBezTo>
                  <a:lnTo>
                    <a:pt x="77193" y="36016"/>
                  </a:lnTo>
                  <a:cubicBezTo>
                    <a:pt x="78632" y="36016"/>
                    <a:pt x="79789" y="34816"/>
                    <a:pt x="79789" y="33419"/>
                  </a:cubicBezTo>
                  <a:lnTo>
                    <a:pt x="79789" y="2597"/>
                  </a:lnTo>
                  <a:cubicBezTo>
                    <a:pt x="79789" y="1158"/>
                    <a:pt x="78632" y="0"/>
                    <a:pt x="771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53"/>
            <p:cNvSpPr/>
            <p:nvPr/>
          </p:nvSpPr>
          <p:spPr>
            <a:xfrm>
              <a:off x="793220" y="3091816"/>
              <a:ext cx="387025" cy="387025"/>
            </a:xfrm>
            <a:custGeom>
              <a:rect b="b" l="l" r="r" t="t"/>
              <a:pathLst>
                <a:path extrusionOk="0" h="24065" w="24065">
                  <a:moveTo>
                    <a:pt x="12034" y="3438"/>
                  </a:moveTo>
                  <a:cubicBezTo>
                    <a:pt x="16789" y="3438"/>
                    <a:pt x="20627" y="7276"/>
                    <a:pt x="20627" y="12034"/>
                  </a:cubicBezTo>
                  <a:cubicBezTo>
                    <a:pt x="20627" y="16751"/>
                    <a:pt x="16789" y="20589"/>
                    <a:pt x="12034" y="20589"/>
                  </a:cubicBezTo>
                  <a:cubicBezTo>
                    <a:pt x="7317" y="20589"/>
                    <a:pt x="3480" y="16751"/>
                    <a:pt x="3480" y="12034"/>
                  </a:cubicBezTo>
                  <a:cubicBezTo>
                    <a:pt x="3480" y="7276"/>
                    <a:pt x="7317" y="3438"/>
                    <a:pt x="12034" y="3438"/>
                  </a:cubicBezTo>
                  <a:close/>
                  <a:moveTo>
                    <a:pt x="12034" y="0"/>
                  </a:moveTo>
                  <a:cubicBezTo>
                    <a:pt x="5398" y="0"/>
                    <a:pt x="0" y="5398"/>
                    <a:pt x="0" y="12034"/>
                  </a:cubicBezTo>
                  <a:cubicBezTo>
                    <a:pt x="0" y="18670"/>
                    <a:pt x="5398" y="24065"/>
                    <a:pt x="12034" y="24065"/>
                  </a:cubicBezTo>
                  <a:cubicBezTo>
                    <a:pt x="18670" y="24065"/>
                    <a:pt x="24065" y="18670"/>
                    <a:pt x="24065" y="12034"/>
                  </a:cubicBezTo>
                  <a:cubicBezTo>
                    <a:pt x="24065" y="5398"/>
                    <a:pt x="18670" y="0"/>
                    <a:pt x="1203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53"/>
            <p:cNvSpPr/>
            <p:nvPr/>
          </p:nvSpPr>
          <p:spPr>
            <a:xfrm>
              <a:off x="906361" y="3204956"/>
              <a:ext cx="160745" cy="160745"/>
            </a:xfrm>
            <a:custGeom>
              <a:rect b="b" l="l" r="r" t="t"/>
              <a:pathLst>
                <a:path extrusionOk="0" h="9995" w="9995">
                  <a:moveTo>
                    <a:pt x="4999" y="1"/>
                  </a:moveTo>
                  <a:cubicBezTo>
                    <a:pt x="2239" y="1"/>
                    <a:pt x="1" y="2239"/>
                    <a:pt x="1" y="4999"/>
                  </a:cubicBezTo>
                  <a:cubicBezTo>
                    <a:pt x="1" y="7756"/>
                    <a:pt x="2239" y="9994"/>
                    <a:pt x="4999" y="9994"/>
                  </a:cubicBezTo>
                  <a:cubicBezTo>
                    <a:pt x="7756" y="9994"/>
                    <a:pt x="9994" y="7756"/>
                    <a:pt x="9994" y="4999"/>
                  </a:cubicBezTo>
                  <a:cubicBezTo>
                    <a:pt x="9994" y="2239"/>
                    <a:pt x="7756" y="1"/>
                    <a:pt x="499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53"/>
            <p:cNvSpPr/>
            <p:nvPr/>
          </p:nvSpPr>
          <p:spPr>
            <a:xfrm>
              <a:off x="1276049" y="3127809"/>
              <a:ext cx="537477" cy="68833"/>
            </a:xfrm>
            <a:custGeom>
              <a:rect b="b" l="l" r="r" t="t"/>
              <a:pathLst>
                <a:path extrusionOk="0" h="4280" w="33420">
                  <a:moveTo>
                    <a:pt x="1" y="1"/>
                  </a:moveTo>
                  <a:lnTo>
                    <a:pt x="1" y="4280"/>
                  </a:lnTo>
                  <a:lnTo>
                    <a:pt x="33419" y="4280"/>
                  </a:lnTo>
                  <a:lnTo>
                    <a:pt x="334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53"/>
            <p:cNvSpPr/>
            <p:nvPr/>
          </p:nvSpPr>
          <p:spPr>
            <a:xfrm>
              <a:off x="1276049" y="3240965"/>
              <a:ext cx="481510" cy="68833"/>
            </a:xfrm>
            <a:custGeom>
              <a:rect b="b" l="l" r="r" t="t"/>
              <a:pathLst>
                <a:path extrusionOk="0" h="4280" w="29940">
                  <a:moveTo>
                    <a:pt x="1" y="0"/>
                  </a:moveTo>
                  <a:lnTo>
                    <a:pt x="1" y="4279"/>
                  </a:lnTo>
                  <a:lnTo>
                    <a:pt x="29940" y="4279"/>
                  </a:lnTo>
                  <a:lnTo>
                    <a:pt x="299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53"/>
            <p:cNvSpPr/>
            <p:nvPr/>
          </p:nvSpPr>
          <p:spPr>
            <a:xfrm>
              <a:off x="1276049" y="3354105"/>
              <a:ext cx="330463" cy="68833"/>
            </a:xfrm>
            <a:custGeom>
              <a:rect b="b" l="l" r="r" t="t"/>
              <a:pathLst>
                <a:path extrusionOk="0" h="4280" w="20548">
                  <a:moveTo>
                    <a:pt x="1" y="1"/>
                  </a:moveTo>
                  <a:lnTo>
                    <a:pt x="1" y="4280"/>
                  </a:lnTo>
                  <a:lnTo>
                    <a:pt x="20547" y="4280"/>
                  </a:lnTo>
                  <a:lnTo>
                    <a:pt x="205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53"/>
            <p:cNvSpPr/>
            <p:nvPr/>
          </p:nvSpPr>
          <p:spPr>
            <a:xfrm>
              <a:off x="2978430" y="3522602"/>
              <a:ext cx="532315" cy="451934"/>
            </a:xfrm>
            <a:custGeom>
              <a:rect b="b" l="l" r="r" t="t"/>
              <a:pathLst>
                <a:path extrusionOk="0" h="28101" w="33099">
                  <a:moveTo>
                    <a:pt x="4471" y="1"/>
                  </a:moveTo>
                  <a:cubicBezTo>
                    <a:pt x="4225" y="1"/>
                    <a:pt x="3998" y="187"/>
                    <a:pt x="3998" y="477"/>
                  </a:cubicBezTo>
                  <a:lnTo>
                    <a:pt x="3998" y="4794"/>
                  </a:lnTo>
                  <a:cubicBezTo>
                    <a:pt x="3998" y="5076"/>
                    <a:pt x="3796" y="5274"/>
                    <a:pt x="3518" y="5274"/>
                  </a:cubicBezTo>
                  <a:lnTo>
                    <a:pt x="2677" y="5274"/>
                  </a:lnTo>
                  <a:cubicBezTo>
                    <a:pt x="1199" y="5274"/>
                    <a:pt x="0" y="6473"/>
                    <a:pt x="0" y="7954"/>
                  </a:cubicBezTo>
                  <a:lnTo>
                    <a:pt x="0" y="25421"/>
                  </a:lnTo>
                  <a:cubicBezTo>
                    <a:pt x="0" y="26902"/>
                    <a:pt x="1199" y="28101"/>
                    <a:pt x="2677" y="28101"/>
                  </a:cubicBezTo>
                  <a:lnTo>
                    <a:pt x="30419" y="28101"/>
                  </a:lnTo>
                  <a:cubicBezTo>
                    <a:pt x="31900" y="28101"/>
                    <a:pt x="33099" y="26902"/>
                    <a:pt x="33099" y="25421"/>
                  </a:cubicBezTo>
                  <a:lnTo>
                    <a:pt x="33099" y="7954"/>
                  </a:lnTo>
                  <a:cubicBezTo>
                    <a:pt x="33099" y="6473"/>
                    <a:pt x="31900" y="5274"/>
                    <a:pt x="30419" y="5274"/>
                  </a:cubicBezTo>
                  <a:lnTo>
                    <a:pt x="10032" y="5274"/>
                  </a:lnTo>
                  <a:cubicBezTo>
                    <a:pt x="9914" y="5274"/>
                    <a:pt x="9754" y="5236"/>
                    <a:pt x="9674" y="5156"/>
                  </a:cubicBezTo>
                  <a:lnTo>
                    <a:pt x="4835" y="157"/>
                  </a:lnTo>
                  <a:cubicBezTo>
                    <a:pt x="4727" y="49"/>
                    <a:pt x="4597" y="1"/>
                    <a:pt x="447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53"/>
            <p:cNvSpPr/>
            <p:nvPr/>
          </p:nvSpPr>
          <p:spPr>
            <a:xfrm>
              <a:off x="3042712" y="3693559"/>
              <a:ext cx="401805" cy="44404"/>
            </a:xfrm>
            <a:custGeom>
              <a:rect b="b" l="l" r="r" t="t"/>
              <a:pathLst>
                <a:path extrusionOk="0" h="2761" w="24984">
                  <a:moveTo>
                    <a:pt x="1" y="0"/>
                  </a:moveTo>
                  <a:lnTo>
                    <a:pt x="1" y="2760"/>
                  </a:lnTo>
                  <a:lnTo>
                    <a:pt x="24983" y="2760"/>
                  </a:lnTo>
                  <a:lnTo>
                    <a:pt x="2498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53"/>
            <p:cNvSpPr/>
            <p:nvPr/>
          </p:nvSpPr>
          <p:spPr>
            <a:xfrm>
              <a:off x="3042712" y="3775853"/>
              <a:ext cx="401805" cy="44404"/>
            </a:xfrm>
            <a:custGeom>
              <a:rect b="b" l="l" r="r" t="t"/>
              <a:pathLst>
                <a:path extrusionOk="0" h="2761" w="24984">
                  <a:moveTo>
                    <a:pt x="1" y="0"/>
                  </a:moveTo>
                  <a:lnTo>
                    <a:pt x="1" y="2760"/>
                  </a:lnTo>
                  <a:lnTo>
                    <a:pt x="24983" y="2760"/>
                  </a:lnTo>
                  <a:lnTo>
                    <a:pt x="2498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53"/>
            <p:cNvSpPr/>
            <p:nvPr/>
          </p:nvSpPr>
          <p:spPr>
            <a:xfrm>
              <a:off x="3042712" y="3857520"/>
              <a:ext cx="293168" cy="44356"/>
            </a:xfrm>
            <a:custGeom>
              <a:rect b="b" l="l" r="r" t="t"/>
              <a:pathLst>
                <a:path extrusionOk="0" h="2758" w="18229">
                  <a:moveTo>
                    <a:pt x="1" y="1"/>
                  </a:moveTo>
                  <a:lnTo>
                    <a:pt x="1" y="2757"/>
                  </a:lnTo>
                  <a:lnTo>
                    <a:pt x="18229" y="2757"/>
                  </a:lnTo>
                  <a:lnTo>
                    <a:pt x="1822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53"/>
            <p:cNvSpPr/>
            <p:nvPr/>
          </p:nvSpPr>
          <p:spPr>
            <a:xfrm>
              <a:off x="1959411" y="1248665"/>
              <a:ext cx="139548" cy="159458"/>
            </a:xfrm>
            <a:custGeom>
              <a:rect b="b" l="l" r="r" t="t"/>
              <a:pathLst>
                <a:path extrusionOk="0" h="9915" w="8677">
                  <a:moveTo>
                    <a:pt x="4318" y="1"/>
                  </a:moveTo>
                  <a:lnTo>
                    <a:pt x="1" y="4878"/>
                  </a:lnTo>
                  <a:lnTo>
                    <a:pt x="2399" y="4878"/>
                  </a:lnTo>
                  <a:lnTo>
                    <a:pt x="2399" y="9914"/>
                  </a:lnTo>
                  <a:lnTo>
                    <a:pt x="6278" y="9914"/>
                  </a:lnTo>
                  <a:lnTo>
                    <a:pt x="6278" y="4878"/>
                  </a:lnTo>
                  <a:lnTo>
                    <a:pt x="8677" y="4878"/>
                  </a:lnTo>
                  <a:lnTo>
                    <a:pt x="43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53"/>
            <p:cNvSpPr/>
            <p:nvPr/>
          </p:nvSpPr>
          <p:spPr>
            <a:xfrm>
              <a:off x="834360" y="2774219"/>
              <a:ext cx="168448" cy="36025"/>
            </a:xfrm>
            <a:custGeom>
              <a:rect b="b" l="l" r="r" t="t"/>
              <a:pathLst>
                <a:path extrusionOk="0" h="2240" w="10474">
                  <a:moveTo>
                    <a:pt x="0" y="1"/>
                  </a:moveTo>
                  <a:lnTo>
                    <a:pt x="0" y="2239"/>
                  </a:lnTo>
                  <a:lnTo>
                    <a:pt x="10474" y="2239"/>
                  </a:lnTo>
                  <a:lnTo>
                    <a:pt x="1047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53"/>
            <p:cNvSpPr/>
            <p:nvPr/>
          </p:nvSpPr>
          <p:spPr>
            <a:xfrm>
              <a:off x="898641" y="2837230"/>
              <a:ext cx="104166" cy="35398"/>
            </a:xfrm>
            <a:custGeom>
              <a:rect b="b" l="l" r="r" t="t"/>
              <a:pathLst>
                <a:path extrusionOk="0" h="2201" w="6477">
                  <a:moveTo>
                    <a:pt x="1" y="0"/>
                  </a:moveTo>
                  <a:lnTo>
                    <a:pt x="1" y="2201"/>
                  </a:lnTo>
                  <a:lnTo>
                    <a:pt x="6477" y="2201"/>
                  </a:lnTo>
                  <a:lnTo>
                    <a:pt x="647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53"/>
            <p:cNvSpPr/>
            <p:nvPr/>
          </p:nvSpPr>
          <p:spPr>
            <a:xfrm>
              <a:off x="1672692" y="3686515"/>
              <a:ext cx="281605" cy="46913"/>
            </a:xfrm>
            <a:custGeom>
              <a:rect b="b" l="l" r="r" t="t"/>
              <a:pathLst>
                <a:path extrusionOk="0" h="2917" w="17510">
                  <a:moveTo>
                    <a:pt x="0" y="0"/>
                  </a:moveTo>
                  <a:lnTo>
                    <a:pt x="0" y="2917"/>
                  </a:lnTo>
                  <a:lnTo>
                    <a:pt x="17509" y="2917"/>
                  </a:lnTo>
                  <a:lnTo>
                    <a:pt x="1750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53"/>
            <p:cNvSpPr/>
            <p:nvPr/>
          </p:nvSpPr>
          <p:spPr>
            <a:xfrm>
              <a:off x="1672692" y="3768809"/>
              <a:ext cx="192877" cy="46913"/>
            </a:xfrm>
            <a:custGeom>
              <a:rect b="b" l="l" r="r" t="t"/>
              <a:pathLst>
                <a:path extrusionOk="0" h="2917" w="11993">
                  <a:moveTo>
                    <a:pt x="0" y="0"/>
                  </a:moveTo>
                  <a:lnTo>
                    <a:pt x="0" y="2917"/>
                  </a:lnTo>
                  <a:lnTo>
                    <a:pt x="11993" y="2917"/>
                  </a:lnTo>
                  <a:lnTo>
                    <a:pt x="1199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53"/>
            <p:cNvSpPr/>
            <p:nvPr/>
          </p:nvSpPr>
          <p:spPr>
            <a:xfrm>
              <a:off x="1672692" y="3851087"/>
              <a:ext cx="239838" cy="46929"/>
            </a:xfrm>
            <a:custGeom>
              <a:rect b="b" l="l" r="r" t="t"/>
              <a:pathLst>
                <a:path extrusionOk="0" h="2918" w="14913">
                  <a:moveTo>
                    <a:pt x="0" y="1"/>
                  </a:moveTo>
                  <a:lnTo>
                    <a:pt x="0" y="2917"/>
                  </a:lnTo>
                  <a:lnTo>
                    <a:pt x="14912" y="2917"/>
                  </a:lnTo>
                  <a:lnTo>
                    <a:pt x="1491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53"/>
            <p:cNvSpPr/>
            <p:nvPr/>
          </p:nvSpPr>
          <p:spPr>
            <a:xfrm>
              <a:off x="3332626" y="2327223"/>
              <a:ext cx="139553" cy="120422"/>
            </a:xfrm>
            <a:custGeom>
              <a:rect b="b" l="l" r="r" t="t"/>
              <a:pathLst>
                <a:path extrusionOk="0" h="8315" w="9636">
                  <a:moveTo>
                    <a:pt x="4839" y="0"/>
                  </a:moveTo>
                  <a:lnTo>
                    <a:pt x="0" y="8315"/>
                  </a:lnTo>
                  <a:lnTo>
                    <a:pt x="9636" y="8315"/>
                  </a:lnTo>
                  <a:lnTo>
                    <a:pt x="483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53"/>
            <p:cNvSpPr/>
            <p:nvPr/>
          </p:nvSpPr>
          <p:spPr>
            <a:xfrm>
              <a:off x="3332626" y="2460961"/>
              <a:ext cx="139553" cy="120436"/>
            </a:xfrm>
            <a:custGeom>
              <a:rect b="b" l="l" r="r" t="t"/>
              <a:pathLst>
                <a:path extrusionOk="0" h="8316" w="9636">
                  <a:moveTo>
                    <a:pt x="4839" y="1"/>
                  </a:moveTo>
                  <a:lnTo>
                    <a:pt x="0" y="8316"/>
                  </a:lnTo>
                  <a:lnTo>
                    <a:pt x="9636" y="8316"/>
                  </a:lnTo>
                  <a:lnTo>
                    <a:pt x="483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53"/>
            <p:cNvSpPr/>
            <p:nvPr/>
          </p:nvSpPr>
          <p:spPr>
            <a:xfrm>
              <a:off x="3332626" y="2594120"/>
              <a:ext cx="139553" cy="120987"/>
            </a:xfrm>
            <a:custGeom>
              <a:rect b="b" l="l" r="r" t="t"/>
              <a:pathLst>
                <a:path extrusionOk="0" h="8354" w="9636">
                  <a:moveTo>
                    <a:pt x="4839" y="0"/>
                  </a:moveTo>
                  <a:lnTo>
                    <a:pt x="0" y="8353"/>
                  </a:lnTo>
                  <a:lnTo>
                    <a:pt x="9636" y="8353"/>
                  </a:lnTo>
                  <a:lnTo>
                    <a:pt x="483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53"/>
            <p:cNvSpPr/>
            <p:nvPr/>
          </p:nvSpPr>
          <p:spPr>
            <a:xfrm>
              <a:off x="2132378" y="3382395"/>
              <a:ext cx="143327" cy="265619"/>
            </a:xfrm>
            <a:custGeom>
              <a:rect b="b" l="l" r="r" t="t"/>
              <a:pathLst>
                <a:path extrusionOk="0" h="16516" w="8912">
                  <a:moveTo>
                    <a:pt x="4916" y="1"/>
                  </a:moveTo>
                  <a:cubicBezTo>
                    <a:pt x="4916" y="1"/>
                    <a:pt x="320" y="7436"/>
                    <a:pt x="161" y="9237"/>
                  </a:cubicBezTo>
                  <a:cubicBezTo>
                    <a:pt x="1" y="10995"/>
                    <a:pt x="1680" y="16352"/>
                    <a:pt x="2677" y="16512"/>
                  </a:cubicBezTo>
                  <a:cubicBezTo>
                    <a:pt x="2690" y="16514"/>
                    <a:pt x="2704" y="16515"/>
                    <a:pt x="2718" y="16515"/>
                  </a:cubicBezTo>
                  <a:cubicBezTo>
                    <a:pt x="3776" y="16515"/>
                    <a:pt x="8911" y="10730"/>
                    <a:pt x="8753" y="8837"/>
                  </a:cubicBezTo>
                  <a:cubicBezTo>
                    <a:pt x="8594" y="6876"/>
                    <a:pt x="7676" y="3480"/>
                    <a:pt x="6956" y="2239"/>
                  </a:cubicBezTo>
                  <a:cubicBezTo>
                    <a:pt x="6237" y="1040"/>
                    <a:pt x="4916" y="1"/>
                    <a:pt x="4916" y="1"/>
                  </a:cubicBezTo>
                  <a:close/>
                </a:path>
              </a:pathLst>
            </a:custGeom>
            <a:solidFill>
              <a:srgbClr val="AD6F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53"/>
            <p:cNvSpPr/>
            <p:nvPr/>
          </p:nvSpPr>
          <p:spPr>
            <a:xfrm>
              <a:off x="2189567" y="3131668"/>
              <a:ext cx="212836" cy="348653"/>
            </a:xfrm>
            <a:custGeom>
              <a:rect b="b" l="l" r="r" t="t"/>
              <a:pathLst>
                <a:path extrusionOk="0" h="21679" w="13234">
                  <a:moveTo>
                    <a:pt x="10394" y="1"/>
                  </a:moveTo>
                  <a:cubicBezTo>
                    <a:pt x="10394" y="1"/>
                    <a:pt x="640" y="11993"/>
                    <a:pt x="321" y="13154"/>
                  </a:cubicBezTo>
                  <a:cubicBezTo>
                    <a:pt x="1" y="14273"/>
                    <a:pt x="1040" y="20509"/>
                    <a:pt x="3640" y="21587"/>
                  </a:cubicBezTo>
                  <a:cubicBezTo>
                    <a:pt x="3795" y="21649"/>
                    <a:pt x="3964" y="21678"/>
                    <a:pt x="4144" y="21678"/>
                  </a:cubicBezTo>
                  <a:cubicBezTo>
                    <a:pt x="6987" y="21678"/>
                    <a:pt x="12727" y="14367"/>
                    <a:pt x="12953" y="12073"/>
                  </a:cubicBezTo>
                  <a:cubicBezTo>
                    <a:pt x="13234" y="9636"/>
                    <a:pt x="12473" y="5197"/>
                    <a:pt x="12153" y="4040"/>
                  </a:cubicBezTo>
                  <a:cubicBezTo>
                    <a:pt x="11833" y="2920"/>
                    <a:pt x="10394" y="1"/>
                    <a:pt x="10394" y="1"/>
                  </a:cubicBezTo>
                  <a:close/>
                </a:path>
              </a:pathLst>
            </a:custGeom>
            <a:solidFill>
              <a:srgbClr val="AD6F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53"/>
            <p:cNvSpPr/>
            <p:nvPr/>
          </p:nvSpPr>
          <p:spPr>
            <a:xfrm>
              <a:off x="2336819" y="2945063"/>
              <a:ext cx="500809" cy="544071"/>
            </a:xfrm>
            <a:custGeom>
              <a:rect b="b" l="l" r="r" t="t"/>
              <a:pathLst>
                <a:path extrusionOk="0" h="33830" w="31140">
                  <a:moveTo>
                    <a:pt x="13265" y="1"/>
                  </a:moveTo>
                  <a:cubicBezTo>
                    <a:pt x="12732" y="1"/>
                    <a:pt x="12232" y="31"/>
                    <a:pt x="11791" y="91"/>
                  </a:cubicBezTo>
                  <a:cubicBezTo>
                    <a:pt x="9393" y="411"/>
                    <a:pt x="2159" y="3769"/>
                    <a:pt x="1078" y="4728"/>
                  </a:cubicBezTo>
                  <a:cubicBezTo>
                    <a:pt x="1" y="5729"/>
                    <a:pt x="320" y="11565"/>
                    <a:pt x="320" y="11565"/>
                  </a:cubicBezTo>
                  <a:cubicBezTo>
                    <a:pt x="320" y="11565"/>
                    <a:pt x="640" y="16720"/>
                    <a:pt x="2597" y="19320"/>
                  </a:cubicBezTo>
                  <a:cubicBezTo>
                    <a:pt x="4558" y="21917"/>
                    <a:pt x="9073" y="25716"/>
                    <a:pt x="9073" y="25716"/>
                  </a:cubicBezTo>
                  <a:lnTo>
                    <a:pt x="30301" y="33830"/>
                  </a:lnTo>
                  <a:cubicBezTo>
                    <a:pt x="30301" y="33830"/>
                    <a:pt x="31139" y="28435"/>
                    <a:pt x="30941" y="26995"/>
                  </a:cubicBezTo>
                  <a:cubicBezTo>
                    <a:pt x="30701" y="25595"/>
                    <a:pt x="21865" y="3331"/>
                    <a:pt x="20026" y="1812"/>
                  </a:cubicBezTo>
                  <a:cubicBezTo>
                    <a:pt x="18531" y="576"/>
                    <a:pt x="15583" y="1"/>
                    <a:pt x="13265" y="1"/>
                  </a:cubicBezTo>
                  <a:close/>
                </a:path>
              </a:pathLst>
            </a:custGeom>
            <a:solidFill>
              <a:srgbClr val="CE967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53"/>
            <p:cNvSpPr/>
            <p:nvPr/>
          </p:nvSpPr>
          <p:spPr>
            <a:xfrm>
              <a:off x="2341965" y="3099520"/>
              <a:ext cx="57881" cy="149841"/>
            </a:xfrm>
            <a:custGeom>
              <a:rect b="b" l="l" r="r" t="t"/>
              <a:pathLst>
                <a:path extrusionOk="0" h="9317" w="3599">
                  <a:moveTo>
                    <a:pt x="2319" y="1"/>
                  </a:moveTo>
                  <a:cubicBezTo>
                    <a:pt x="1040" y="282"/>
                    <a:pt x="0" y="1961"/>
                    <a:pt x="0" y="1961"/>
                  </a:cubicBezTo>
                  <a:cubicBezTo>
                    <a:pt x="0" y="1961"/>
                    <a:pt x="269" y="6442"/>
                    <a:pt x="1913" y="9176"/>
                  </a:cubicBezTo>
                  <a:lnTo>
                    <a:pt x="1913" y="9176"/>
                  </a:lnTo>
                  <a:cubicBezTo>
                    <a:pt x="1883" y="9124"/>
                    <a:pt x="1861" y="9080"/>
                    <a:pt x="1839" y="9035"/>
                  </a:cubicBezTo>
                  <a:cubicBezTo>
                    <a:pt x="2197" y="7957"/>
                    <a:pt x="3237" y="4919"/>
                    <a:pt x="3598" y="3081"/>
                  </a:cubicBezTo>
                  <a:cubicBezTo>
                    <a:pt x="3198" y="1562"/>
                    <a:pt x="2677" y="1"/>
                    <a:pt x="2357" y="1"/>
                  </a:cubicBezTo>
                  <a:close/>
                  <a:moveTo>
                    <a:pt x="1913" y="9176"/>
                  </a:moveTo>
                  <a:lnTo>
                    <a:pt x="1913" y="9176"/>
                  </a:lnTo>
                  <a:cubicBezTo>
                    <a:pt x="1936" y="9217"/>
                    <a:pt x="1964" y="9263"/>
                    <a:pt x="1999" y="9317"/>
                  </a:cubicBezTo>
                  <a:cubicBezTo>
                    <a:pt x="1970" y="9270"/>
                    <a:pt x="1941" y="9224"/>
                    <a:pt x="1913" y="9176"/>
                  </a:cubicBezTo>
                  <a:close/>
                </a:path>
              </a:pathLst>
            </a:custGeom>
            <a:solidFill>
              <a:srgbClr val="E0B7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53"/>
            <p:cNvSpPr/>
            <p:nvPr/>
          </p:nvSpPr>
          <p:spPr>
            <a:xfrm>
              <a:off x="2371541" y="2944999"/>
              <a:ext cx="188358" cy="335835"/>
            </a:xfrm>
            <a:custGeom>
              <a:rect b="b" l="l" r="r" t="t"/>
              <a:pathLst>
                <a:path extrusionOk="0" h="20882" w="11712">
                  <a:moveTo>
                    <a:pt x="11066" y="0"/>
                  </a:moveTo>
                  <a:cubicBezTo>
                    <a:pt x="10556" y="0"/>
                    <a:pt x="10074" y="36"/>
                    <a:pt x="9632" y="95"/>
                  </a:cubicBezTo>
                  <a:cubicBezTo>
                    <a:pt x="8673" y="217"/>
                    <a:pt x="6914" y="856"/>
                    <a:pt x="5117" y="1614"/>
                  </a:cubicBezTo>
                  <a:cubicBezTo>
                    <a:pt x="4915" y="1934"/>
                    <a:pt x="4676" y="2295"/>
                    <a:pt x="4436" y="2695"/>
                  </a:cubicBezTo>
                  <a:cubicBezTo>
                    <a:pt x="2878" y="5292"/>
                    <a:pt x="2239" y="10328"/>
                    <a:pt x="1797" y="12567"/>
                  </a:cubicBezTo>
                  <a:cubicBezTo>
                    <a:pt x="1439" y="14447"/>
                    <a:pt x="358" y="17565"/>
                    <a:pt x="0" y="18643"/>
                  </a:cubicBezTo>
                  <a:cubicBezTo>
                    <a:pt x="118" y="18883"/>
                    <a:pt x="278" y="19123"/>
                    <a:pt x="438" y="19324"/>
                  </a:cubicBezTo>
                  <a:cubicBezTo>
                    <a:pt x="800" y="19804"/>
                    <a:pt x="1238" y="20322"/>
                    <a:pt x="1717" y="20882"/>
                  </a:cubicBezTo>
                  <a:cubicBezTo>
                    <a:pt x="2638" y="20204"/>
                    <a:pt x="3236" y="19244"/>
                    <a:pt x="4477" y="17924"/>
                  </a:cubicBezTo>
                  <a:cubicBezTo>
                    <a:pt x="5795" y="16565"/>
                    <a:pt x="8113" y="13248"/>
                    <a:pt x="9313" y="10568"/>
                  </a:cubicBezTo>
                  <a:cubicBezTo>
                    <a:pt x="10512" y="7930"/>
                    <a:pt x="11631" y="2973"/>
                    <a:pt x="11673" y="856"/>
                  </a:cubicBezTo>
                  <a:cubicBezTo>
                    <a:pt x="11711" y="536"/>
                    <a:pt x="11673" y="255"/>
                    <a:pt x="11631" y="15"/>
                  </a:cubicBezTo>
                  <a:cubicBezTo>
                    <a:pt x="11440" y="5"/>
                    <a:pt x="11251" y="0"/>
                    <a:pt x="11066" y="0"/>
                  </a:cubicBezTo>
                  <a:close/>
                </a:path>
              </a:pathLst>
            </a:custGeom>
            <a:solidFill>
              <a:srgbClr val="AD6F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53"/>
            <p:cNvSpPr/>
            <p:nvPr/>
          </p:nvSpPr>
          <p:spPr>
            <a:xfrm>
              <a:off x="2538011" y="2968383"/>
              <a:ext cx="136991" cy="485418"/>
            </a:xfrm>
            <a:custGeom>
              <a:rect b="b" l="l" r="r" t="t"/>
              <a:pathLst>
                <a:path extrusionOk="0" h="30183" w="8518">
                  <a:moveTo>
                    <a:pt x="6957" y="0"/>
                  </a:moveTo>
                  <a:cubicBezTo>
                    <a:pt x="6998" y="122"/>
                    <a:pt x="7036" y="320"/>
                    <a:pt x="7078" y="480"/>
                  </a:cubicBezTo>
                  <a:cubicBezTo>
                    <a:pt x="7276" y="1679"/>
                    <a:pt x="7276" y="6438"/>
                    <a:pt x="6518" y="8676"/>
                  </a:cubicBezTo>
                  <a:cubicBezTo>
                    <a:pt x="5757" y="10953"/>
                    <a:pt x="3839" y="16789"/>
                    <a:pt x="3161" y="18628"/>
                  </a:cubicBezTo>
                  <a:cubicBezTo>
                    <a:pt x="2799" y="19668"/>
                    <a:pt x="2041" y="22987"/>
                    <a:pt x="1242" y="26064"/>
                  </a:cubicBezTo>
                  <a:cubicBezTo>
                    <a:pt x="842" y="27624"/>
                    <a:pt x="401" y="29102"/>
                    <a:pt x="1" y="30183"/>
                  </a:cubicBezTo>
                  <a:cubicBezTo>
                    <a:pt x="641" y="29341"/>
                    <a:pt x="1482" y="28062"/>
                    <a:pt x="2281" y="26463"/>
                  </a:cubicBezTo>
                  <a:cubicBezTo>
                    <a:pt x="3081" y="24944"/>
                    <a:pt x="3839" y="23147"/>
                    <a:pt x="4360" y="21187"/>
                  </a:cubicBezTo>
                  <a:cubicBezTo>
                    <a:pt x="5917" y="15430"/>
                    <a:pt x="7916" y="9034"/>
                    <a:pt x="8156" y="6358"/>
                  </a:cubicBezTo>
                  <a:cubicBezTo>
                    <a:pt x="8316" y="4637"/>
                    <a:pt x="8517" y="3000"/>
                    <a:pt x="8396" y="1679"/>
                  </a:cubicBezTo>
                  <a:cubicBezTo>
                    <a:pt x="8037" y="1001"/>
                    <a:pt x="7718" y="560"/>
                    <a:pt x="7516" y="362"/>
                  </a:cubicBezTo>
                  <a:cubicBezTo>
                    <a:pt x="7318" y="240"/>
                    <a:pt x="7158" y="122"/>
                    <a:pt x="6957" y="0"/>
                  </a:cubicBezTo>
                  <a:close/>
                </a:path>
              </a:pathLst>
            </a:custGeom>
            <a:solidFill>
              <a:srgbClr val="AD6F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53"/>
            <p:cNvSpPr/>
            <p:nvPr/>
          </p:nvSpPr>
          <p:spPr>
            <a:xfrm>
              <a:off x="2116280" y="2898344"/>
              <a:ext cx="730338" cy="1449693"/>
            </a:xfrm>
            <a:custGeom>
              <a:rect b="b" l="l" r="r" t="t"/>
              <a:pathLst>
                <a:path extrusionOk="0" h="90141" w="45412">
                  <a:moveTo>
                    <a:pt x="29356" y="0"/>
                  </a:moveTo>
                  <a:cubicBezTo>
                    <a:pt x="28872" y="0"/>
                    <a:pt x="28362" y="40"/>
                    <a:pt x="27865" y="79"/>
                  </a:cubicBezTo>
                  <a:cubicBezTo>
                    <a:pt x="26384" y="198"/>
                    <a:pt x="25066" y="1359"/>
                    <a:pt x="25066" y="1359"/>
                  </a:cubicBezTo>
                  <a:cubicBezTo>
                    <a:pt x="25066" y="1359"/>
                    <a:pt x="22147" y="4595"/>
                    <a:pt x="20947" y="6875"/>
                  </a:cubicBezTo>
                  <a:cubicBezTo>
                    <a:pt x="19790" y="9152"/>
                    <a:pt x="18149" y="15308"/>
                    <a:pt x="17711" y="17067"/>
                  </a:cubicBezTo>
                  <a:cubicBezTo>
                    <a:pt x="17270" y="18788"/>
                    <a:pt x="15990" y="22225"/>
                    <a:pt x="14471" y="25062"/>
                  </a:cubicBezTo>
                  <a:cubicBezTo>
                    <a:pt x="12952" y="27860"/>
                    <a:pt x="6918" y="35097"/>
                    <a:pt x="4078" y="41292"/>
                  </a:cubicBezTo>
                  <a:cubicBezTo>
                    <a:pt x="1280" y="47448"/>
                    <a:pt x="1" y="54045"/>
                    <a:pt x="202" y="58561"/>
                  </a:cubicBezTo>
                  <a:cubicBezTo>
                    <a:pt x="320" y="61480"/>
                    <a:pt x="1162" y="64877"/>
                    <a:pt x="1760" y="66997"/>
                  </a:cubicBezTo>
                  <a:cubicBezTo>
                    <a:pt x="1721" y="67157"/>
                    <a:pt x="1721" y="67317"/>
                    <a:pt x="1721" y="67435"/>
                  </a:cubicBezTo>
                  <a:cubicBezTo>
                    <a:pt x="1600" y="69834"/>
                    <a:pt x="1600" y="71672"/>
                    <a:pt x="2041" y="73191"/>
                  </a:cubicBezTo>
                  <a:cubicBezTo>
                    <a:pt x="2479" y="74672"/>
                    <a:pt x="3000" y="79427"/>
                    <a:pt x="3000" y="81708"/>
                  </a:cubicBezTo>
                  <a:cubicBezTo>
                    <a:pt x="3000" y="83985"/>
                    <a:pt x="1481" y="89383"/>
                    <a:pt x="1481" y="89383"/>
                  </a:cubicBezTo>
                  <a:lnTo>
                    <a:pt x="28862" y="90141"/>
                  </a:lnTo>
                  <a:cubicBezTo>
                    <a:pt x="28862" y="90141"/>
                    <a:pt x="28862" y="85945"/>
                    <a:pt x="28984" y="83866"/>
                  </a:cubicBezTo>
                  <a:cubicBezTo>
                    <a:pt x="29064" y="81826"/>
                    <a:pt x="31782" y="71672"/>
                    <a:pt x="33499" y="68196"/>
                  </a:cubicBezTo>
                  <a:cubicBezTo>
                    <a:pt x="35220" y="64758"/>
                    <a:pt x="38696" y="58801"/>
                    <a:pt x="39575" y="53486"/>
                  </a:cubicBezTo>
                  <a:cubicBezTo>
                    <a:pt x="40417" y="48209"/>
                    <a:pt x="43455" y="43092"/>
                    <a:pt x="44414" y="40614"/>
                  </a:cubicBezTo>
                  <a:cubicBezTo>
                    <a:pt x="45412" y="38135"/>
                    <a:pt x="44974" y="36095"/>
                    <a:pt x="43774" y="34016"/>
                  </a:cubicBezTo>
                  <a:cubicBezTo>
                    <a:pt x="42614" y="32018"/>
                    <a:pt x="33579" y="27540"/>
                    <a:pt x="28223" y="27422"/>
                  </a:cubicBezTo>
                  <a:cubicBezTo>
                    <a:pt x="28744" y="25423"/>
                    <a:pt x="29144" y="23703"/>
                    <a:pt x="29384" y="22983"/>
                  </a:cubicBezTo>
                  <a:cubicBezTo>
                    <a:pt x="30062" y="21144"/>
                    <a:pt x="31980" y="15308"/>
                    <a:pt x="32741" y="13031"/>
                  </a:cubicBezTo>
                  <a:cubicBezTo>
                    <a:pt x="33499" y="10793"/>
                    <a:pt x="33499" y="6034"/>
                    <a:pt x="33301" y="4835"/>
                  </a:cubicBezTo>
                  <a:cubicBezTo>
                    <a:pt x="33061" y="3636"/>
                    <a:pt x="32540" y="2798"/>
                    <a:pt x="32540" y="2798"/>
                  </a:cubicBezTo>
                  <a:cubicBezTo>
                    <a:pt x="32540" y="2798"/>
                    <a:pt x="32300" y="1797"/>
                    <a:pt x="31660" y="837"/>
                  </a:cubicBezTo>
                  <a:cubicBezTo>
                    <a:pt x="31230" y="166"/>
                    <a:pt x="30349" y="0"/>
                    <a:pt x="29356" y="0"/>
                  </a:cubicBezTo>
                  <a:close/>
                </a:path>
              </a:pathLst>
            </a:custGeom>
            <a:solidFill>
              <a:srgbClr val="CE967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53"/>
            <p:cNvSpPr/>
            <p:nvPr/>
          </p:nvSpPr>
          <p:spPr>
            <a:xfrm>
              <a:off x="2519403" y="2899614"/>
              <a:ext cx="106064" cy="20586"/>
            </a:xfrm>
            <a:custGeom>
              <a:rect b="b" l="l" r="r" t="t"/>
              <a:pathLst>
                <a:path extrusionOk="0" h="1280" w="6595">
                  <a:moveTo>
                    <a:pt x="5757" y="119"/>
                  </a:moveTo>
                  <a:cubicBezTo>
                    <a:pt x="6115" y="279"/>
                    <a:pt x="6396" y="439"/>
                    <a:pt x="6594" y="758"/>
                  </a:cubicBezTo>
                  <a:lnTo>
                    <a:pt x="6594" y="758"/>
                  </a:lnTo>
                  <a:lnTo>
                    <a:pt x="6594" y="758"/>
                  </a:lnTo>
                  <a:cubicBezTo>
                    <a:pt x="6396" y="439"/>
                    <a:pt x="6115" y="279"/>
                    <a:pt x="5757" y="119"/>
                  </a:cubicBezTo>
                  <a:close/>
                  <a:moveTo>
                    <a:pt x="5757" y="119"/>
                  </a:moveTo>
                  <a:lnTo>
                    <a:pt x="5757" y="119"/>
                  </a:lnTo>
                  <a:lnTo>
                    <a:pt x="5757" y="119"/>
                  </a:lnTo>
                  <a:close/>
                  <a:moveTo>
                    <a:pt x="2837" y="0"/>
                  </a:moveTo>
                  <a:lnTo>
                    <a:pt x="2799" y="0"/>
                  </a:lnTo>
                  <a:cubicBezTo>
                    <a:pt x="1318" y="119"/>
                    <a:pt x="0" y="1280"/>
                    <a:pt x="0" y="1280"/>
                  </a:cubicBezTo>
                  <a:lnTo>
                    <a:pt x="0" y="1280"/>
                  </a:lnTo>
                  <a:lnTo>
                    <a:pt x="0" y="1280"/>
                  </a:lnTo>
                  <a:cubicBezTo>
                    <a:pt x="0" y="1280"/>
                    <a:pt x="1318" y="119"/>
                    <a:pt x="2799" y="0"/>
                  </a:cubicBezTo>
                  <a:close/>
                </a:path>
              </a:pathLst>
            </a:custGeom>
            <a:solidFill>
              <a:srgbClr val="7391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53"/>
            <p:cNvSpPr/>
            <p:nvPr/>
          </p:nvSpPr>
          <p:spPr>
            <a:xfrm>
              <a:off x="2636404" y="2933050"/>
              <a:ext cx="3200" cy="10293"/>
            </a:xfrm>
            <a:custGeom>
              <a:rect b="b" l="l" r="r" t="t"/>
              <a:pathLst>
                <a:path extrusionOk="0" h="640" w="199">
                  <a:moveTo>
                    <a:pt x="1" y="0"/>
                  </a:moveTo>
                  <a:lnTo>
                    <a:pt x="1" y="0"/>
                  </a:lnTo>
                  <a:cubicBezTo>
                    <a:pt x="119" y="358"/>
                    <a:pt x="199" y="640"/>
                    <a:pt x="199" y="640"/>
                  </a:cubicBezTo>
                  <a:lnTo>
                    <a:pt x="199" y="640"/>
                  </a:lnTo>
                  <a:lnTo>
                    <a:pt x="199" y="640"/>
                  </a:lnTo>
                  <a:cubicBezTo>
                    <a:pt x="199" y="640"/>
                    <a:pt x="119" y="358"/>
                    <a:pt x="1" y="0"/>
                  </a:cubicBezTo>
                  <a:close/>
                </a:path>
              </a:pathLst>
            </a:custGeom>
            <a:solidFill>
              <a:srgbClr val="FFFF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53"/>
            <p:cNvSpPr/>
            <p:nvPr/>
          </p:nvSpPr>
          <p:spPr>
            <a:xfrm>
              <a:off x="2484681" y="2898327"/>
              <a:ext cx="155598" cy="165875"/>
            </a:xfrm>
            <a:custGeom>
              <a:rect b="b" l="l" r="r" t="t"/>
              <a:pathLst>
                <a:path extrusionOk="0" h="10314" w="9675">
                  <a:moveTo>
                    <a:pt x="6397" y="1"/>
                  </a:moveTo>
                  <a:cubicBezTo>
                    <a:pt x="5955" y="1"/>
                    <a:pt x="5476" y="39"/>
                    <a:pt x="4996" y="80"/>
                  </a:cubicBezTo>
                  <a:lnTo>
                    <a:pt x="4958" y="80"/>
                  </a:lnTo>
                  <a:cubicBezTo>
                    <a:pt x="3477" y="199"/>
                    <a:pt x="2159" y="1360"/>
                    <a:pt x="2159" y="1360"/>
                  </a:cubicBezTo>
                  <a:cubicBezTo>
                    <a:pt x="2159" y="1360"/>
                    <a:pt x="1" y="7954"/>
                    <a:pt x="1" y="8395"/>
                  </a:cubicBezTo>
                  <a:cubicBezTo>
                    <a:pt x="1" y="8833"/>
                    <a:pt x="2319" y="9914"/>
                    <a:pt x="4356" y="10192"/>
                  </a:cubicBezTo>
                  <a:cubicBezTo>
                    <a:pt x="4958" y="10314"/>
                    <a:pt x="5517" y="10314"/>
                    <a:pt x="6035" y="10314"/>
                  </a:cubicBezTo>
                  <a:cubicBezTo>
                    <a:pt x="7276" y="10314"/>
                    <a:pt x="8194" y="10112"/>
                    <a:pt x="8315" y="9914"/>
                  </a:cubicBezTo>
                  <a:cubicBezTo>
                    <a:pt x="8475" y="9633"/>
                    <a:pt x="9675" y="4276"/>
                    <a:pt x="9633" y="2799"/>
                  </a:cubicBezTo>
                  <a:cubicBezTo>
                    <a:pt x="9633" y="2799"/>
                    <a:pt x="9553" y="2517"/>
                    <a:pt x="9435" y="2159"/>
                  </a:cubicBezTo>
                  <a:cubicBezTo>
                    <a:pt x="9435" y="2118"/>
                    <a:pt x="9393" y="2079"/>
                    <a:pt x="9393" y="2038"/>
                  </a:cubicBezTo>
                  <a:cubicBezTo>
                    <a:pt x="9233" y="1679"/>
                    <a:pt x="9035" y="1280"/>
                    <a:pt x="8753" y="838"/>
                  </a:cubicBezTo>
                  <a:cubicBezTo>
                    <a:pt x="8555" y="519"/>
                    <a:pt x="8274" y="359"/>
                    <a:pt x="7916" y="199"/>
                  </a:cubicBezTo>
                  <a:cubicBezTo>
                    <a:pt x="7474" y="39"/>
                    <a:pt x="6956" y="1"/>
                    <a:pt x="6397" y="1"/>
                  </a:cubicBezTo>
                  <a:close/>
                </a:path>
              </a:pathLst>
            </a:custGeom>
            <a:solidFill>
              <a:srgbClr val="E0B7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71" name="Google Shape;1371;p53"/>
          <p:cNvSpPr txBox="1"/>
          <p:nvPr>
            <p:ph idx="1" type="subTitle"/>
          </p:nvPr>
        </p:nvSpPr>
        <p:spPr>
          <a:xfrm>
            <a:off x="4495150" y="2305280"/>
            <a:ext cx="4009800" cy="142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We are now Open for Any Questions related to LoanSwift Pro!</a:t>
            </a:r>
            <a:endParaRPr sz="2200"/>
          </a:p>
        </p:txBody>
      </p:sp>
      <p:sp>
        <p:nvSpPr>
          <p:cNvPr id="1372" name="Google Shape;1372;p53">
            <a:hlinkClick action="ppaction://hlinkshowjump?jump=previousslide"/>
          </p:cNvPr>
          <p:cNvSpPr/>
          <p:nvPr/>
        </p:nvSpPr>
        <p:spPr>
          <a:xfrm flipH="1" rot="-5400000">
            <a:off x="382284" y="267436"/>
            <a:ext cx="165492" cy="189129"/>
          </a:xfrm>
          <a:custGeom>
            <a:rect b="b" l="l" r="r" t="t"/>
            <a:pathLst>
              <a:path extrusionOk="0" h="9915" w="8677">
                <a:moveTo>
                  <a:pt x="4318" y="1"/>
                </a:moveTo>
                <a:lnTo>
                  <a:pt x="1" y="4878"/>
                </a:lnTo>
                <a:lnTo>
                  <a:pt x="2399" y="4878"/>
                </a:lnTo>
                <a:lnTo>
                  <a:pt x="2399" y="9914"/>
                </a:lnTo>
                <a:lnTo>
                  <a:pt x="6278" y="9914"/>
                </a:lnTo>
                <a:lnTo>
                  <a:pt x="6278" y="4878"/>
                </a:lnTo>
                <a:lnTo>
                  <a:pt x="8677" y="4878"/>
                </a:lnTo>
                <a:lnTo>
                  <a:pt x="431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3" name="Google Shape;1373;p53"/>
          <p:cNvSpPr/>
          <p:nvPr/>
        </p:nvSpPr>
        <p:spPr>
          <a:xfrm>
            <a:off x="4495150" y="3363975"/>
            <a:ext cx="3803400" cy="72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Jost"/>
              <a:ea typeface="Jost"/>
              <a:cs typeface="Jost"/>
              <a:sym typeface="Jost"/>
            </a:endParaRPr>
          </a:p>
        </p:txBody>
      </p:sp>
      <p:sp>
        <p:nvSpPr>
          <p:cNvPr id="1374" name="Google Shape;1374;p53">
            <a:hlinkClick action="ppaction://hlinkshowjump?jump=nextslide"/>
          </p:cNvPr>
          <p:cNvSpPr/>
          <p:nvPr/>
        </p:nvSpPr>
        <p:spPr>
          <a:xfrm flipH="1" rot="5400000">
            <a:off x="8611124" y="267436"/>
            <a:ext cx="165492" cy="189129"/>
          </a:xfrm>
          <a:custGeom>
            <a:rect b="b" l="l" r="r" t="t"/>
            <a:pathLst>
              <a:path extrusionOk="0" h="9915" w="8677">
                <a:moveTo>
                  <a:pt x="4318" y="1"/>
                </a:moveTo>
                <a:lnTo>
                  <a:pt x="1" y="4878"/>
                </a:lnTo>
                <a:lnTo>
                  <a:pt x="2399" y="4878"/>
                </a:lnTo>
                <a:lnTo>
                  <a:pt x="2399" y="9914"/>
                </a:lnTo>
                <a:lnTo>
                  <a:pt x="6278" y="9914"/>
                </a:lnTo>
                <a:lnTo>
                  <a:pt x="6278" y="4878"/>
                </a:lnTo>
                <a:lnTo>
                  <a:pt x="8677" y="4878"/>
                </a:lnTo>
                <a:lnTo>
                  <a:pt x="431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30"/>
          <p:cNvSpPr txBox="1"/>
          <p:nvPr>
            <p:ph type="title"/>
          </p:nvPr>
        </p:nvSpPr>
        <p:spPr>
          <a:xfrm>
            <a:off x="4310275" y="2571031"/>
            <a:ext cx="4120500" cy="141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Overview</a:t>
            </a:r>
            <a:endParaRPr/>
          </a:p>
        </p:txBody>
      </p:sp>
      <p:sp>
        <p:nvSpPr>
          <p:cNvPr id="589" name="Google Shape;589;p30"/>
          <p:cNvSpPr txBox="1"/>
          <p:nvPr>
            <p:ph idx="2" type="title"/>
          </p:nvPr>
        </p:nvSpPr>
        <p:spPr>
          <a:xfrm>
            <a:off x="4310275" y="1729213"/>
            <a:ext cx="11442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590" name="Google Shape;590;p30">
            <a:hlinkClick action="ppaction://hlinkshowjump?jump=previousslide"/>
          </p:cNvPr>
          <p:cNvSpPr/>
          <p:nvPr/>
        </p:nvSpPr>
        <p:spPr>
          <a:xfrm flipH="1" rot="-5400000">
            <a:off x="382284" y="267436"/>
            <a:ext cx="165492" cy="189129"/>
          </a:xfrm>
          <a:custGeom>
            <a:rect b="b" l="l" r="r" t="t"/>
            <a:pathLst>
              <a:path extrusionOk="0" h="9915" w="8677">
                <a:moveTo>
                  <a:pt x="4318" y="1"/>
                </a:moveTo>
                <a:lnTo>
                  <a:pt x="1" y="4878"/>
                </a:lnTo>
                <a:lnTo>
                  <a:pt x="2399" y="4878"/>
                </a:lnTo>
                <a:lnTo>
                  <a:pt x="2399" y="9914"/>
                </a:lnTo>
                <a:lnTo>
                  <a:pt x="6278" y="9914"/>
                </a:lnTo>
                <a:lnTo>
                  <a:pt x="6278" y="4878"/>
                </a:lnTo>
                <a:lnTo>
                  <a:pt x="8677" y="4878"/>
                </a:lnTo>
                <a:lnTo>
                  <a:pt x="431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1" name="Google Shape;591;p30">
            <a:hlinkClick action="ppaction://hlinkshowjump?jump=nextslide"/>
          </p:cNvPr>
          <p:cNvSpPr/>
          <p:nvPr/>
        </p:nvSpPr>
        <p:spPr>
          <a:xfrm flipH="1" rot="5400000">
            <a:off x="8611124" y="267436"/>
            <a:ext cx="165492" cy="189129"/>
          </a:xfrm>
          <a:custGeom>
            <a:rect b="b" l="l" r="r" t="t"/>
            <a:pathLst>
              <a:path extrusionOk="0" h="9915" w="8677">
                <a:moveTo>
                  <a:pt x="4318" y="1"/>
                </a:moveTo>
                <a:lnTo>
                  <a:pt x="1" y="4878"/>
                </a:lnTo>
                <a:lnTo>
                  <a:pt x="2399" y="4878"/>
                </a:lnTo>
                <a:lnTo>
                  <a:pt x="2399" y="9914"/>
                </a:lnTo>
                <a:lnTo>
                  <a:pt x="6278" y="9914"/>
                </a:lnTo>
                <a:lnTo>
                  <a:pt x="6278" y="4878"/>
                </a:lnTo>
                <a:lnTo>
                  <a:pt x="8677" y="4878"/>
                </a:lnTo>
                <a:lnTo>
                  <a:pt x="431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92" name="Google Shape;592;p30"/>
          <p:cNvGrpSpPr/>
          <p:nvPr/>
        </p:nvGrpSpPr>
        <p:grpSpPr>
          <a:xfrm>
            <a:off x="472474" y="871339"/>
            <a:ext cx="3316155" cy="4518826"/>
            <a:chOff x="472474" y="871339"/>
            <a:chExt cx="3316155" cy="4518826"/>
          </a:xfrm>
        </p:grpSpPr>
        <p:sp>
          <p:nvSpPr>
            <p:cNvPr id="593" name="Google Shape;593;p30"/>
            <p:cNvSpPr/>
            <p:nvPr/>
          </p:nvSpPr>
          <p:spPr>
            <a:xfrm flipH="1">
              <a:off x="625526" y="1022300"/>
              <a:ext cx="2857500" cy="2857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94" name="Google Shape;594;p30"/>
            <p:cNvGrpSpPr/>
            <p:nvPr/>
          </p:nvGrpSpPr>
          <p:grpSpPr>
            <a:xfrm flipH="1">
              <a:off x="803674" y="1249894"/>
              <a:ext cx="1481362" cy="1789581"/>
              <a:chOff x="1765200" y="1055600"/>
              <a:chExt cx="1637950" cy="1978750"/>
            </a:xfrm>
          </p:grpSpPr>
          <p:sp>
            <p:nvSpPr>
              <p:cNvPr id="595" name="Google Shape;595;p30"/>
              <p:cNvSpPr/>
              <p:nvPr/>
            </p:nvSpPr>
            <p:spPr>
              <a:xfrm>
                <a:off x="1765200" y="1055600"/>
                <a:ext cx="1637950" cy="1978750"/>
              </a:xfrm>
              <a:custGeom>
                <a:rect b="b" l="l" r="r" t="t"/>
                <a:pathLst>
                  <a:path extrusionOk="0" h="79150" w="65518">
                    <a:moveTo>
                      <a:pt x="2598" y="0"/>
                    </a:moveTo>
                    <a:cubicBezTo>
                      <a:pt x="1159" y="0"/>
                      <a:pt x="1" y="1161"/>
                      <a:pt x="1" y="2600"/>
                    </a:cubicBezTo>
                    <a:lnTo>
                      <a:pt x="1" y="76553"/>
                    </a:lnTo>
                    <a:cubicBezTo>
                      <a:pt x="1" y="77992"/>
                      <a:pt x="1159" y="79150"/>
                      <a:pt x="2598" y="79150"/>
                    </a:cubicBezTo>
                    <a:lnTo>
                      <a:pt x="62921" y="79150"/>
                    </a:lnTo>
                    <a:cubicBezTo>
                      <a:pt x="64360" y="79150"/>
                      <a:pt x="65518" y="77992"/>
                      <a:pt x="65518" y="76553"/>
                    </a:cubicBezTo>
                    <a:lnTo>
                      <a:pt x="65518" y="2600"/>
                    </a:lnTo>
                    <a:cubicBezTo>
                      <a:pt x="65518" y="1161"/>
                      <a:pt x="64360" y="0"/>
                      <a:pt x="6292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6" name="Google Shape;596;p30"/>
              <p:cNvSpPr/>
              <p:nvPr/>
            </p:nvSpPr>
            <p:spPr>
              <a:xfrm>
                <a:off x="1765200" y="2450700"/>
                <a:ext cx="1637950" cy="583650"/>
              </a:xfrm>
              <a:custGeom>
                <a:rect b="b" l="l" r="r" t="t"/>
                <a:pathLst>
                  <a:path extrusionOk="0" h="23346" w="65518">
                    <a:moveTo>
                      <a:pt x="1" y="1"/>
                    </a:moveTo>
                    <a:lnTo>
                      <a:pt x="1" y="20749"/>
                    </a:lnTo>
                    <a:cubicBezTo>
                      <a:pt x="1" y="22188"/>
                      <a:pt x="1159" y="23346"/>
                      <a:pt x="2598" y="23346"/>
                    </a:cubicBezTo>
                    <a:lnTo>
                      <a:pt x="62921" y="23346"/>
                    </a:lnTo>
                    <a:cubicBezTo>
                      <a:pt x="64360" y="23346"/>
                      <a:pt x="65518" y="22188"/>
                      <a:pt x="65518" y="20749"/>
                    </a:cubicBezTo>
                    <a:lnTo>
                      <a:pt x="65518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7" name="Google Shape;597;p30"/>
              <p:cNvSpPr/>
              <p:nvPr/>
            </p:nvSpPr>
            <p:spPr>
              <a:xfrm>
                <a:off x="1903125" y="1163525"/>
                <a:ext cx="613625" cy="148975"/>
              </a:xfrm>
              <a:custGeom>
                <a:rect b="b" l="l" r="r" t="t"/>
                <a:pathLst>
                  <a:path extrusionOk="0" h="5959" w="24545">
                    <a:moveTo>
                      <a:pt x="0" y="0"/>
                    </a:moveTo>
                    <a:lnTo>
                      <a:pt x="0" y="5958"/>
                    </a:lnTo>
                    <a:lnTo>
                      <a:pt x="24545" y="5958"/>
                    </a:lnTo>
                    <a:lnTo>
                      <a:pt x="2454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8" name="Google Shape;598;p30"/>
              <p:cNvSpPr/>
              <p:nvPr/>
            </p:nvSpPr>
            <p:spPr>
              <a:xfrm>
                <a:off x="1903125" y="1360450"/>
                <a:ext cx="380750" cy="95950"/>
              </a:xfrm>
              <a:custGeom>
                <a:rect b="b" l="l" r="r" t="t"/>
                <a:pathLst>
                  <a:path extrusionOk="0" h="3838" w="15230">
                    <a:moveTo>
                      <a:pt x="0" y="0"/>
                    </a:moveTo>
                    <a:lnTo>
                      <a:pt x="0" y="3838"/>
                    </a:lnTo>
                    <a:lnTo>
                      <a:pt x="15229" y="3838"/>
                    </a:lnTo>
                    <a:lnTo>
                      <a:pt x="15229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9" name="Google Shape;599;p30"/>
              <p:cNvSpPr/>
              <p:nvPr/>
            </p:nvSpPr>
            <p:spPr>
              <a:xfrm>
                <a:off x="1903125" y="2560625"/>
                <a:ext cx="1235225" cy="95975"/>
              </a:xfrm>
              <a:custGeom>
                <a:rect b="b" l="l" r="r" t="t"/>
                <a:pathLst>
                  <a:path extrusionOk="0" h="3839" w="49409">
                    <a:moveTo>
                      <a:pt x="0" y="1"/>
                    </a:moveTo>
                    <a:lnTo>
                      <a:pt x="0" y="3839"/>
                    </a:lnTo>
                    <a:lnTo>
                      <a:pt x="49409" y="3839"/>
                    </a:lnTo>
                    <a:lnTo>
                      <a:pt x="494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0" name="Google Shape;600;p30"/>
              <p:cNvSpPr/>
              <p:nvPr/>
            </p:nvSpPr>
            <p:spPr>
              <a:xfrm>
                <a:off x="1903125" y="2693600"/>
                <a:ext cx="946375" cy="94925"/>
              </a:xfrm>
              <a:custGeom>
                <a:rect b="b" l="l" r="r" t="t"/>
                <a:pathLst>
                  <a:path extrusionOk="0" h="3797" w="37855">
                    <a:moveTo>
                      <a:pt x="0" y="0"/>
                    </a:moveTo>
                    <a:lnTo>
                      <a:pt x="0" y="3796"/>
                    </a:lnTo>
                    <a:lnTo>
                      <a:pt x="37855" y="3796"/>
                    </a:lnTo>
                    <a:lnTo>
                      <a:pt x="3785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1" name="Google Shape;601;p30"/>
              <p:cNvSpPr/>
              <p:nvPr/>
            </p:nvSpPr>
            <p:spPr>
              <a:xfrm>
                <a:off x="1903125" y="2825500"/>
                <a:ext cx="567650" cy="95975"/>
              </a:xfrm>
              <a:custGeom>
                <a:rect b="b" l="l" r="r" t="t"/>
                <a:pathLst>
                  <a:path extrusionOk="0" h="3839" w="22706">
                    <a:moveTo>
                      <a:pt x="0" y="1"/>
                    </a:moveTo>
                    <a:lnTo>
                      <a:pt x="0" y="3838"/>
                    </a:lnTo>
                    <a:lnTo>
                      <a:pt x="22706" y="3838"/>
                    </a:lnTo>
                    <a:lnTo>
                      <a:pt x="2270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2" name="Google Shape;602;p30"/>
              <p:cNvSpPr/>
              <p:nvPr/>
            </p:nvSpPr>
            <p:spPr>
              <a:xfrm>
                <a:off x="1854125" y="1360450"/>
                <a:ext cx="1460125" cy="985400"/>
              </a:xfrm>
              <a:custGeom>
                <a:rect b="b" l="l" r="r" t="t"/>
                <a:pathLst>
                  <a:path extrusionOk="0" h="39416" w="58405">
                    <a:moveTo>
                      <a:pt x="48411" y="0"/>
                    </a:moveTo>
                    <a:cubicBezTo>
                      <a:pt x="42335" y="0"/>
                      <a:pt x="35977" y="10873"/>
                      <a:pt x="32939" y="12312"/>
                    </a:cubicBezTo>
                    <a:cubicBezTo>
                      <a:pt x="31980" y="12750"/>
                      <a:pt x="30982" y="12910"/>
                      <a:pt x="29981" y="12910"/>
                    </a:cubicBezTo>
                    <a:cubicBezTo>
                      <a:pt x="28983" y="12910"/>
                      <a:pt x="27982" y="12750"/>
                      <a:pt x="26905" y="12632"/>
                    </a:cubicBezTo>
                    <a:cubicBezTo>
                      <a:pt x="25865" y="12472"/>
                      <a:pt x="24746" y="12312"/>
                      <a:pt x="23585" y="12312"/>
                    </a:cubicBezTo>
                    <a:lnTo>
                      <a:pt x="23025" y="12312"/>
                    </a:lnTo>
                    <a:cubicBezTo>
                      <a:pt x="19309" y="12472"/>
                      <a:pt x="18830" y="18149"/>
                      <a:pt x="16230" y="21065"/>
                    </a:cubicBezTo>
                    <a:cubicBezTo>
                      <a:pt x="15072" y="22344"/>
                      <a:pt x="13553" y="22744"/>
                      <a:pt x="11833" y="22744"/>
                    </a:cubicBezTo>
                    <a:cubicBezTo>
                      <a:pt x="9674" y="22744"/>
                      <a:pt x="7237" y="22146"/>
                      <a:pt x="4877" y="22024"/>
                    </a:cubicBezTo>
                    <a:lnTo>
                      <a:pt x="4759" y="22024"/>
                    </a:lnTo>
                    <a:cubicBezTo>
                      <a:pt x="640" y="22024"/>
                      <a:pt x="0" y="29661"/>
                      <a:pt x="0" y="29661"/>
                    </a:cubicBezTo>
                    <a:lnTo>
                      <a:pt x="0" y="39415"/>
                    </a:lnTo>
                    <a:lnTo>
                      <a:pt x="58404" y="39415"/>
                    </a:lnTo>
                    <a:lnTo>
                      <a:pt x="58404" y="33579"/>
                    </a:lnTo>
                    <a:lnTo>
                      <a:pt x="58404" y="29661"/>
                    </a:lnTo>
                    <a:lnTo>
                      <a:pt x="58404" y="6316"/>
                    </a:lnTo>
                    <a:cubicBezTo>
                      <a:pt x="58245" y="4835"/>
                      <a:pt x="54845" y="320"/>
                      <a:pt x="4865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03" name="Google Shape;603;p30"/>
            <p:cNvSpPr/>
            <p:nvPr/>
          </p:nvSpPr>
          <p:spPr>
            <a:xfrm flipH="1">
              <a:off x="2715196" y="3578745"/>
              <a:ext cx="838966" cy="1811420"/>
            </a:xfrm>
            <a:custGeom>
              <a:rect b="b" l="l" r="r" t="t"/>
              <a:pathLst>
                <a:path extrusionOk="0" h="104000" w="48168">
                  <a:moveTo>
                    <a:pt x="44152" y="1"/>
                  </a:moveTo>
                  <a:lnTo>
                    <a:pt x="7507" y="378"/>
                  </a:lnTo>
                  <a:cubicBezTo>
                    <a:pt x="0" y="48779"/>
                    <a:pt x="5761" y="102330"/>
                    <a:pt x="5761" y="102330"/>
                  </a:cubicBezTo>
                  <a:cubicBezTo>
                    <a:pt x="7450" y="103343"/>
                    <a:pt x="9429" y="103648"/>
                    <a:pt x="11201" y="103648"/>
                  </a:cubicBezTo>
                  <a:cubicBezTo>
                    <a:pt x="13889" y="103648"/>
                    <a:pt x="16101" y="102946"/>
                    <a:pt x="16101" y="102946"/>
                  </a:cubicBezTo>
                  <a:cubicBezTo>
                    <a:pt x="16951" y="97468"/>
                    <a:pt x="26445" y="36929"/>
                    <a:pt x="26445" y="36929"/>
                  </a:cubicBezTo>
                  <a:cubicBezTo>
                    <a:pt x="27862" y="60491"/>
                    <a:pt x="37446" y="103796"/>
                    <a:pt x="37446" y="103796"/>
                  </a:cubicBezTo>
                  <a:cubicBezTo>
                    <a:pt x="38167" y="103938"/>
                    <a:pt x="38860" y="104000"/>
                    <a:pt x="39519" y="104000"/>
                  </a:cubicBezTo>
                  <a:cubicBezTo>
                    <a:pt x="43657" y="104000"/>
                    <a:pt x="46467" y="101574"/>
                    <a:pt x="46467" y="101574"/>
                  </a:cubicBezTo>
                  <a:cubicBezTo>
                    <a:pt x="48167" y="54212"/>
                    <a:pt x="44152" y="1"/>
                    <a:pt x="4415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30"/>
            <p:cNvSpPr/>
            <p:nvPr/>
          </p:nvSpPr>
          <p:spPr>
            <a:xfrm flipH="1">
              <a:off x="2962791" y="2112472"/>
              <a:ext cx="257431" cy="407117"/>
            </a:xfrm>
            <a:custGeom>
              <a:rect b="b" l="l" r="r" t="t"/>
              <a:pathLst>
                <a:path extrusionOk="0" h="23374" w="14780">
                  <a:moveTo>
                    <a:pt x="7595" y="0"/>
                  </a:moveTo>
                  <a:cubicBezTo>
                    <a:pt x="2168" y="0"/>
                    <a:pt x="361" y="5980"/>
                    <a:pt x="95" y="11126"/>
                  </a:cubicBezTo>
                  <a:cubicBezTo>
                    <a:pt x="1" y="12687"/>
                    <a:pt x="46" y="14103"/>
                    <a:pt x="190" y="15331"/>
                  </a:cubicBezTo>
                  <a:cubicBezTo>
                    <a:pt x="235" y="15660"/>
                    <a:pt x="284" y="15992"/>
                    <a:pt x="329" y="16276"/>
                  </a:cubicBezTo>
                  <a:lnTo>
                    <a:pt x="329" y="16464"/>
                  </a:lnTo>
                  <a:cubicBezTo>
                    <a:pt x="1091" y="20698"/>
                    <a:pt x="4018" y="23373"/>
                    <a:pt x="7914" y="23373"/>
                  </a:cubicBezTo>
                  <a:cubicBezTo>
                    <a:pt x="8364" y="23373"/>
                    <a:pt x="8827" y="23338"/>
                    <a:pt x="9302" y="23265"/>
                  </a:cubicBezTo>
                  <a:cubicBezTo>
                    <a:pt x="9540" y="23265"/>
                    <a:pt x="9774" y="23215"/>
                    <a:pt x="9963" y="23170"/>
                  </a:cubicBezTo>
                  <a:cubicBezTo>
                    <a:pt x="14685" y="22131"/>
                    <a:pt x="14780" y="15660"/>
                    <a:pt x="14451" y="8531"/>
                  </a:cubicBezTo>
                  <a:lnTo>
                    <a:pt x="14451" y="8482"/>
                  </a:lnTo>
                  <a:cubicBezTo>
                    <a:pt x="14451" y="8059"/>
                    <a:pt x="14451" y="7632"/>
                    <a:pt x="14402" y="7209"/>
                  </a:cubicBezTo>
                  <a:cubicBezTo>
                    <a:pt x="14402" y="7209"/>
                    <a:pt x="14451" y="881"/>
                    <a:pt x="8690" y="76"/>
                  </a:cubicBezTo>
                  <a:cubicBezTo>
                    <a:pt x="8310" y="25"/>
                    <a:pt x="7945" y="0"/>
                    <a:pt x="7595" y="0"/>
                  </a:cubicBezTo>
                  <a:close/>
                </a:path>
              </a:pathLst>
            </a:custGeom>
            <a:solidFill>
              <a:srgbClr val="FFAA8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30"/>
            <p:cNvSpPr/>
            <p:nvPr/>
          </p:nvSpPr>
          <p:spPr>
            <a:xfrm flipH="1">
              <a:off x="2916728" y="2005368"/>
              <a:ext cx="463915" cy="436308"/>
            </a:xfrm>
            <a:custGeom>
              <a:rect b="b" l="l" r="r" t="t"/>
              <a:pathLst>
                <a:path extrusionOk="0" h="25050" w="26635">
                  <a:moveTo>
                    <a:pt x="15619" y="0"/>
                  </a:moveTo>
                  <a:cubicBezTo>
                    <a:pt x="15192" y="0"/>
                    <a:pt x="14739" y="84"/>
                    <a:pt x="14262" y="275"/>
                  </a:cubicBezTo>
                  <a:cubicBezTo>
                    <a:pt x="11289" y="1458"/>
                    <a:pt x="12184" y="4336"/>
                    <a:pt x="12278" y="4480"/>
                  </a:cubicBezTo>
                  <a:cubicBezTo>
                    <a:pt x="12202" y="4453"/>
                    <a:pt x="11600" y="4172"/>
                    <a:pt x="10986" y="4172"/>
                  </a:cubicBezTo>
                  <a:cubicBezTo>
                    <a:pt x="10479" y="4172"/>
                    <a:pt x="9964" y="4363"/>
                    <a:pt x="9728" y="5047"/>
                  </a:cubicBezTo>
                  <a:cubicBezTo>
                    <a:pt x="9728" y="5047"/>
                    <a:pt x="9237" y="4894"/>
                    <a:pt x="8630" y="4894"/>
                  </a:cubicBezTo>
                  <a:cubicBezTo>
                    <a:pt x="7806" y="4894"/>
                    <a:pt x="6770" y="5176"/>
                    <a:pt x="6472" y="6509"/>
                  </a:cubicBezTo>
                  <a:cubicBezTo>
                    <a:pt x="6472" y="6509"/>
                    <a:pt x="6066" y="6429"/>
                    <a:pt x="5471" y="6429"/>
                  </a:cubicBezTo>
                  <a:cubicBezTo>
                    <a:pt x="3967" y="6429"/>
                    <a:pt x="1257" y="6937"/>
                    <a:pt x="850" y="10525"/>
                  </a:cubicBezTo>
                  <a:cubicBezTo>
                    <a:pt x="378" y="14680"/>
                    <a:pt x="3495" y="15813"/>
                    <a:pt x="3495" y="15813"/>
                  </a:cubicBezTo>
                  <a:cubicBezTo>
                    <a:pt x="3495" y="15813"/>
                    <a:pt x="0" y="18363"/>
                    <a:pt x="3922" y="20913"/>
                  </a:cubicBezTo>
                  <a:cubicBezTo>
                    <a:pt x="3922" y="20913"/>
                    <a:pt x="3212" y="23558"/>
                    <a:pt x="5195" y="24642"/>
                  </a:cubicBezTo>
                  <a:cubicBezTo>
                    <a:pt x="5699" y="24939"/>
                    <a:pt x="6246" y="25049"/>
                    <a:pt x="6780" y="25049"/>
                  </a:cubicBezTo>
                  <a:cubicBezTo>
                    <a:pt x="7947" y="25049"/>
                    <a:pt x="9055" y="24523"/>
                    <a:pt x="9539" y="24264"/>
                  </a:cubicBezTo>
                  <a:lnTo>
                    <a:pt x="9539" y="22425"/>
                  </a:lnTo>
                  <a:cubicBezTo>
                    <a:pt x="9494" y="22141"/>
                    <a:pt x="9445" y="21809"/>
                    <a:pt x="9400" y="21480"/>
                  </a:cubicBezTo>
                  <a:cubicBezTo>
                    <a:pt x="9256" y="20252"/>
                    <a:pt x="9211" y="18836"/>
                    <a:pt x="9305" y="17275"/>
                  </a:cubicBezTo>
                  <a:lnTo>
                    <a:pt x="9917" y="17275"/>
                  </a:lnTo>
                  <a:cubicBezTo>
                    <a:pt x="9917" y="17275"/>
                    <a:pt x="11857" y="9259"/>
                    <a:pt x="16886" y="9259"/>
                  </a:cubicBezTo>
                  <a:cubicBezTo>
                    <a:pt x="17886" y="9259"/>
                    <a:pt x="19008" y="9576"/>
                    <a:pt x="20261" y="10336"/>
                  </a:cubicBezTo>
                  <a:cubicBezTo>
                    <a:pt x="20261" y="10336"/>
                    <a:pt x="20577" y="10190"/>
                    <a:pt x="21018" y="10190"/>
                  </a:cubicBezTo>
                  <a:cubicBezTo>
                    <a:pt x="21929" y="10190"/>
                    <a:pt x="23373" y="10812"/>
                    <a:pt x="23661" y="14631"/>
                  </a:cubicBezTo>
                  <a:lnTo>
                    <a:pt x="23661" y="14680"/>
                  </a:lnTo>
                  <a:cubicBezTo>
                    <a:pt x="23661" y="14680"/>
                    <a:pt x="25833" y="13925"/>
                    <a:pt x="25833" y="11987"/>
                  </a:cubicBezTo>
                  <a:cubicBezTo>
                    <a:pt x="25833" y="10853"/>
                    <a:pt x="24889" y="10192"/>
                    <a:pt x="24889" y="10192"/>
                  </a:cubicBezTo>
                  <a:cubicBezTo>
                    <a:pt x="24889" y="10192"/>
                    <a:pt x="26634" y="7170"/>
                    <a:pt x="25644" y="6180"/>
                  </a:cubicBezTo>
                  <a:cubicBezTo>
                    <a:pt x="25329" y="5834"/>
                    <a:pt x="24999" y="5718"/>
                    <a:pt x="24698" y="5718"/>
                  </a:cubicBezTo>
                  <a:cubicBezTo>
                    <a:pt x="24095" y="5718"/>
                    <a:pt x="23612" y="6180"/>
                    <a:pt x="23612" y="6180"/>
                  </a:cubicBezTo>
                  <a:cubicBezTo>
                    <a:pt x="23612" y="6180"/>
                    <a:pt x="23094" y="4669"/>
                    <a:pt x="22055" y="4386"/>
                  </a:cubicBezTo>
                  <a:cubicBezTo>
                    <a:pt x="21809" y="4310"/>
                    <a:pt x="21596" y="4281"/>
                    <a:pt x="21415" y="4281"/>
                  </a:cubicBezTo>
                  <a:cubicBezTo>
                    <a:pt x="20797" y="4281"/>
                    <a:pt x="20544" y="4620"/>
                    <a:pt x="20544" y="4620"/>
                  </a:cubicBezTo>
                  <a:cubicBezTo>
                    <a:pt x="20544" y="4620"/>
                    <a:pt x="18784" y="0"/>
                    <a:pt x="156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30"/>
            <p:cNvSpPr/>
            <p:nvPr/>
          </p:nvSpPr>
          <p:spPr>
            <a:xfrm flipH="1">
              <a:off x="3163478" y="2287907"/>
              <a:ext cx="129255" cy="109138"/>
            </a:xfrm>
            <a:custGeom>
              <a:rect b="b" l="l" r="r" t="t"/>
              <a:pathLst>
                <a:path extrusionOk="0" h="6266" w="7421">
                  <a:moveTo>
                    <a:pt x="2643" y="1"/>
                  </a:moveTo>
                  <a:cubicBezTo>
                    <a:pt x="2496" y="1"/>
                    <a:pt x="2341" y="20"/>
                    <a:pt x="2180" y="65"/>
                  </a:cubicBezTo>
                  <a:cubicBezTo>
                    <a:pt x="397" y="553"/>
                    <a:pt x="1" y="6266"/>
                    <a:pt x="3778" y="6266"/>
                  </a:cubicBezTo>
                  <a:cubicBezTo>
                    <a:pt x="4002" y="6266"/>
                    <a:pt x="4239" y="6246"/>
                    <a:pt x="4492" y="6204"/>
                  </a:cubicBezTo>
                  <a:cubicBezTo>
                    <a:pt x="7420" y="5682"/>
                    <a:pt x="4447" y="1104"/>
                    <a:pt x="4447" y="1104"/>
                  </a:cubicBezTo>
                  <a:cubicBezTo>
                    <a:pt x="4447" y="1104"/>
                    <a:pt x="3747" y="1"/>
                    <a:pt x="2643" y="1"/>
                  </a:cubicBezTo>
                  <a:close/>
                </a:path>
              </a:pathLst>
            </a:custGeom>
            <a:solidFill>
              <a:srgbClr val="FFAA8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30"/>
            <p:cNvSpPr/>
            <p:nvPr/>
          </p:nvSpPr>
          <p:spPr>
            <a:xfrm flipH="1">
              <a:off x="3048329" y="2395952"/>
              <a:ext cx="199848" cy="254992"/>
            </a:xfrm>
            <a:custGeom>
              <a:rect b="b" l="l" r="r" t="t"/>
              <a:pathLst>
                <a:path extrusionOk="0" h="14640" w="11474">
                  <a:moveTo>
                    <a:pt x="1934" y="1"/>
                  </a:moveTo>
                  <a:lnTo>
                    <a:pt x="1934" y="1840"/>
                  </a:lnTo>
                  <a:lnTo>
                    <a:pt x="1984" y="9868"/>
                  </a:lnTo>
                  <a:lnTo>
                    <a:pt x="0" y="11145"/>
                  </a:lnTo>
                  <a:lnTo>
                    <a:pt x="8923" y="14640"/>
                  </a:lnTo>
                  <a:lnTo>
                    <a:pt x="11473" y="10390"/>
                  </a:lnTo>
                  <a:lnTo>
                    <a:pt x="9634" y="9728"/>
                  </a:lnTo>
                  <a:cubicBezTo>
                    <a:pt x="9539" y="7651"/>
                    <a:pt x="10907" y="6990"/>
                    <a:pt x="10907" y="6990"/>
                  </a:cubicBezTo>
                  <a:lnTo>
                    <a:pt x="1934" y="1"/>
                  </a:lnTo>
                  <a:close/>
                </a:path>
              </a:pathLst>
            </a:custGeom>
            <a:solidFill>
              <a:srgbClr val="E79B8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30"/>
            <p:cNvSpPr/>
            <p:nvPr/>
          </p:nvSpPr>
          <p:spPr>
            <a:xfrm flipH="1">
              <a:off x="1920611" y="2064973"/>
              <a:ext cx="267359" cy="263544"/>
            </a:xfrm>
            <a:custGeom>
              <a:rect b="b" l="l" r="r" t="t"/>
              <a:pathLst>
                <a:path extrusionOk="0" h="15131" w="15350">
                  <a:moveTo>
                    <a:pt x="14492" y="1"/>
                  </a:moveTo>
                  <a:cubicBezTo>
                    <a:pt x="12757" y="1"/>
                    <a:pt x="6564" y="2905"/>
                    <a:pt x="5100" y="4031"/>
                  </a:cubicBezTo>
                  <a:cubicBezTo>
                    <a:pt x="3449" y="5308"/>
                    <a:pt x="0" y="12864"/>
                    <a:pt x="0" y="12864"/>
                  </a:cubicBezTo>
                  <a:lnTo>
                    <a:pt x="3778" y="15130"/>
                  </a:lnTo>
                  <a:cubicBezTo>
                    <a:pt x="3778" y="15130"/>
                    <a:pt x="7511" y="13336"/>
                    <a:pt x="9305" y="11919"/>
                  </a:cubicBezTo>
                  <a:cubicBezTo>
                    <a:pt x="10862" y="10691"/>
                    <a:pt x="11050" y="9275"/>
                    <a:pt x="10862" y="8047"/>
                  </a:cubicBezTo>
                  <a:cubicBezTo>
                    <a:pt x="10673" y="6819"/>
                    <a:pt x="11100" y="3325"/>
                    <a:pt x="11100" y="3325"/>
                  </a:cubicBezTo>
                  <a:cubicBezTo>
                    <a:pt x="11100" y="3325"/>
                    <a:pt x="15350" y="1103"/>
                    <a:pt x="14923" y="159"/>
                  </a:cubicBezTo>
                  <a:cubicBezTo>
                    <a:pt x="14868" y="50"/>
                    <a:pt x="14718" y="1"/>
                    <a:pt x="14492" y="1"/>
                  </a:cubicBezTo>
                  <a:close/>
                </a:path>
              </a:pathLst>
            </a:custGeom>
            <a:solidFill>
              <a:srgbClr val="FFAA8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30"/>
            <p:cNvSpPr/>
            <p:nvPr/>
          </p:nvSpPr>
          <p:spPr>
            <a:xfrm flipH="1">
              <a:off x="2768681" y="3512940"/>
              <a:ext cx="662109" cy="130893"/>
            </a:xfrm>
            <a:custGeom>
              <a:rect b="b" l="l" r="r" t="t"/>
              <a:pathLst>
                <a:path extrusionOk="0" h="7515" w="38014">
                  <a:moveTo>
                    <a:pt x="1179" y="1"/>
                  </a:moveTo>
                  <a:lnTo>
                    <a:pt x="1" y="4156"/>
                  </a:lnTo>
                  <a:cubicBezTo>
                    <a:pt x="1" y="4156"/>
                    <a:pt x="11082" y="7514"/>
                    <a:pt x="22345" y="7514"/>
                  </a:cubicBezTo>
                  <a:cubicBezTo>
                    <a:pt x="27977" y="7514"/>
                    <a:pt x="33653" y="6675"/>
                    <a:pt x="38013" y="4156"/>
                  </a:cubicBezTo>
                  <a:lnTo>
                    <a:pt x="36974" y="1040"/>
                  </a:lnTo>
                  <a:lnTo>
                    <a:pt x="117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30"/>
            <p:cNvSpPr/>
            <p:nvPr/>
          </p:nvSpPr>
          <p:spPr>
            <a:xfrm flipH="1">
              <a:off x="2727560" y="2576908"/>
              <a:ext cx="760796" cy="1008316"/>
            </a:xfrm>
            <a:custGeom>
              <a:rect b="b" l="l" r="r" t="t"/>
              <a:pathLst>
                <a:path extrusionOk="0" h="57891" w="43680">
                  <a:moveTo>
                    <a:pt x="25262" y="1"/>
                  </a:moveTo>
                  <a:lnTo>
                    <a:pt x="22384" y="2879"/>
                  </a:lnTo>
                  <a:lnTo>
                    <a:pt x="13789" y="756"/>
                  </a:lnTo>
                  <a:cubicBezTo>
                    <a:pt x="13789" y="756"/>
                    <a:pt x="13222" y="1228"/>
                    <a:pt x="12372" y="1889"/>
                  </a:cubicBezTo>
                  <a:cubicBezTo>
                    <a:pt x="10340" y="3540"/>
                    <a:pt x="6657" y="6612"/>
                    <a:pt x="4957" y="8406"/>
                  </a:cubicBezTo>
                  <a:cubicBezTo>
                    <a:pt x="2550" y="10956"/>
                    <a:pt x="2501" y="14779"/>
                    <a:pt x="2029" y="18463"/>
                  </a:cubicBezTo>
                  <a:cubicBezTo>
                    <a:pt x="0" y="34235"/>
                    <a:pt x="4250" y="46796"/>
                    <a:pt x="4250" y="46796"/>
                  </a:cubicBezTo>
                  <a:cubicBezTo>
                    <a:pt x="4250" y="46796"/>
                    <a:pt x="2456" y="49629"/>
                    <a:pt x="4061" y="54212"/>
                  </a:cubicBezTo>
                  <a:cubicBezTo>
                    <a:pt x="4061" y="54212"/>
                    <a:pt x="13138" y="57890"/>
                    <a:pt x="24233" y="57890"/>
                  </a:cubicBezTo>
                  <a:cubicBezTo>
                    <a:pt x="29382" y="57890"/>
                    <a:pt x="34966" y="57098"/>
                    <a:pt x="40279" y="54779"/>
                  </a:cubicBezTo>
                  <a:cubicBezTo>
                    <a:pt x="40279" y="54779"/>
                    <a:pt x="43679" y="50763"/>
                    <a:pt x="40940" y="45806"/>
                  </a:cubicBezTo>
                  <a:cubicBezTo>
                    <a:pt x="40940" y="45806"/>
                    <a:pt x="41839" y="19173"/>
                    <a:pt x="39384" y="11285"/>
                  </a:cubicBezTo>
                  <a:cubicBezTo>
                    <a:pt x="37068" y="3918"/>
                    <a:pt x="34329" y="2267"/>
                    <a:pt x="29512" y="1039"/>
                  </a:cubicBezTo>
                  <a:cubicBezTo>
                    <a:pt x="29184" y="945"/>
                    <a:pt x="28851" y="851"/>
                    <a:pt x="28474" y="756"/>
                  </a:cubicBezTo>
                  <a:cubicBezTo>
                    <a:pt x="26539" y="329"/>
                    <a:pt x="25262" y="1"/>
                    <a:pt x="2526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30"/>
            <p:cNvSpPr/>
            <p:nvPr/>
          </p:nvSpPr>
          <p:spPr>
            <a:xfrm flipH="1">
              <a:off x="2998127" y="2666524"/>
              <a:ext cx="100360" cy="175255"/>
            </a:xfrm>
            <a:custGeom>
              <a:rect b="b" l="l" r="r" t="t"/>
              <a:pathLst>
                <a:path extrusionOk="0" h="10062" w="5762">
                  <a:moveTo>
                    <a:pt x="1368" y="1"/>
                  </a:moveTo>
                  <a:lnTo>
                    <a:pt x="1" y="239"/>
                  </a:lnTo>
                  <a:lnTo>
                    <a:pt x="1" y="10061"/>
                  </a:lnTo>
                  <a:lnTo>
                    <a:pt x="5762" y="8928"/>
                  </a:lnTo>
                  <a:lnTo>
                    <a:pt x="136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30"/>
            <p:cNvSpPr/>
            <p:nvPr/>
          </p:nvSpPr>
          <p:spPr>
            <a:xfrm flipH="1">
              <a:off x="3057347" y="2627055"/>
              <a:ext cx="73241" cy="50215"/>
            </a:xfrm>
            <a:custGeom>
              <a:rect b="b" l="l" r="r" t="t"/>
              <a:pathLst>
                <a:path extrusionOk="0" h="2883" w="4205">
                  <a:moveTo>
                    <a:pt x="1844" y="0"/>
                  </a:moveTo>
                  <a:lnTo>
                    <a:pt x="0" y="1372"/>
                  </a:lnTo>
                  <a:lnTo>
                    <a:pt x="1417" y="2883"/>
                  </a:lnTo>
                  <a:lnTo>
                    <a:pt x="3544" y="2883"/>
                  </a:lnTo>
                  <a:lnTo>
                    <a:pt x="4205" y="945"/>
                  </a:lnTo>
                  <a:lnTo>
                    <a:pt x="184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30"/>
            <p:cNvSpPr/>
            <p:nvPr/>
          </p:nvSpPr>
          <p:spPr>
            <a:xfrm flipH="1">
              <a:off x="3098474" y="2550590"/>
              <a:ext cx="149703" cy="165309"/>
            </a:xfrm>
            <a:custGeom>
              <a:rect b="b" l="l" r="r" t="t"/>
              <a:pathLst>
                <a:path extrusionOk="0" h="9491" w="8595">
                  <a:moveTo>
                    <a:pt x="1984" y="0"/>
                  </a:moveTo>
                  <a:lnTo>
                    <a:pt x="0" y="2267"/>
                  </a:lnTo>
                  <a:cubicBezTo>
                    <a:pt x="1795" y="8123"/>
                    <a:pt x="6279" y="9490"/>
                    <a:pt x="6279" y="9490"/>
                  </a:cubicBezTo>
                  <a:cubicBezTo>
                    <a:pt x="6657" y="6517"/>
                    <a:pt x="8595" y="4390"/>
                    <a:pt x="8595" y="4390"/>
                  </a:cubicBezTo>
                  <a:lnTo>
                    <a:pt x="198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30"/>
            <p:cNvSpPr/>
            <p:nvPr/>
          </p:nvSpPr>
          <p:spPr>
            <a:xfrm flipH="1">
              <a:off x="3026082" y="2550590"/>
              <a:ext cx="72405" cy="139845"/>
            </a:xfrm>
            <a:custGeom>
              <a:rect b="b" l="l" r="r" t="t"/>
              <a:pathLst>
                <a:path extrusionOk="0" h="8029" w="4157">
                  <a:moveTo>
                    <a:pt x="1085" y="0"/>
                  </a:moveTo>
                  <a:lnTo>
                    <a:pt x="1" y="4390"/>
                  </a:lnTo>
                  <a:cubicBezTo>
                    <a:pt x="1" y="4390"/>
                    <a:pt x="2740" y="5901"/>
                    <a:pt x="4156" y="8028"/>
                  </a:cubicBezTo>
                  <a:lnTo>
                    <a:pt x="2879" y="1512"/>
                  </a:lnTo>
                  <a:lnTo>
                    <a:pt x="108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30"/>
            <p:cNvSpPr/>
            <p:nvPr/>
          </p:nvSpPr>
          <p:spPr>
            <a:xfrm flipH="1">
              <a:off x="2096692" y="2279669"/>
              <a:ext cx="1691936" cy="1551516"/>
            </a:xfrm>
            <a:custGeom>
              <a:rect b="b" l="l" r="r" t="t"/>
              <a:pathLst>
                <a:path extrusionOk="0" h="89078" w="97140">
                  <a:moveTo>
                    <a:pt x="92253" y="0"/>
                  </a:moveTo>
                  <a:cubicBezTo>
                    <a:pt x="91906" y="0"/>
                    <a:pt x="91536" y="21"/>
                    <a:pt x="91141" y="65"/>
                  </a:cubicBezTo>
                  <a:cubicBezTo>
                    <a:pt x="91141" y="65"/>
                    <a:pt x="90480" y="1527"/>
                    <a:pt x="89535" y="3700"/>
                  </a:cubicBezTo>
                  <a:cubicBezTo>
                    <a:pt x="86940" y="9744"/>
                    <a:pt x="81885" y="21316"/>
                    <a:pt x="80846" y="23299"/>
                  </a:cubicBezTo>
                  <a:cubicBezTo>
                    <a:pt x="79880" y="25133"/>
                    <a:pt x="79508" y="26179"/>
                    <a:pt x="77525" y="26179"/>
                  </a:cubicBezTo>
                  <a:cubicBezTo>
                    <a:pt x="76601" y="26179"/>
                    <a:pt x="75327" y="25952"/>
                    <a:pt x="73479" y="25471"/>
                  </a:cubicBezTo>
                  <a:cubicBezTo>
                    <a:pt x="67718" y="23911"/>
                    <a:pt x="48451" y="18577"/>
                    <a:pt x="48451" y="18577"/>
                  </a:cubicBezTo>
                  <a:lnTo>
                    <a:pt x="48501" y="18577"/>
                  </a:lnTo>
                  <a:cubicBezTo>
                    <a:pt x="47934" y="18388"/>
                    <a:pt x="47367" y="18244"/>
                    <a:pt x="46751" y="18104"/>
                  </a:cubicBezTo>
                  <a:lnTo>
                    <a:pt x="46751" y="18104"/>
                  </a:lnTo>
                  <a:cubicBezTo>
                    <a:pt x="46989" y="21882"/>
                    <a:pt x="46612" y="29389"/>
                    <a:pt x="40378" y="30004"/>
                  </a:cubicBezTo>
                  <a:cubicBezTo>
                    <a:pt x="40088" y="30034"/>
                    <a:pt x="39806" y="30048"/>
                    <a:pt x="39530" y="30048"/>
                  </a:cubicBezTo>
                  <a:cubicBezTo>
                    <a:pt x="31813" y="30048"/>
                    <a:pt x="29611" y="18954"/>
                    <a:pt x="29611" y="18954"/>
                  </a:cubicBezTo>
                  <a:cubicBezTo>
                    <a:pt x="29045" y="19427"/>
                    <a:pt x="28335" y="20039"/>
                    <a:pt x="27579" y="20654"/>
                  </a:cubicBezTo>
                  <a:cubicBezTo>
                    <a:pt x="25645" y="22260"/>
                    <a:pt x="23423" y="24149"/>
                    <a:pt x="22196" y="25471"/>
                  </a:cubicBezTo>
                  <a:cubicBezTo>
                    <a:pt x="22007" y="25660"/>
                    <a:pt x="21818" y="25849"/>
                    <a:pt x="21678" y="26083"/>
                  </a:cubicBezTo>
                  <a:cubicBezTo>
                    <a:pt x="18607" y="29389"/>
                    <a:pt x="13507" y="36189"/>
                    <a:pt x="9351" y="43321"/>
                  </a:cubicBezTo>
                  <a:cubicBezTo>
                    <a:pt x="4489" y="51727"/>
                    <a:pt x="1" y="58761"/>
                    <a:pt x="2317" y="65421"/>
                  </a:cubicBezTo>
                  <a:cubicBezTo>
                    <a:pt x="6283" y="76944"/>
                    <a:pt x="11523" y="83649"/>
                    <a:pt x="14500" y="86811"/>
                  </a:cubicBezTo>
                  <a:cubicBezTo>
                    <a:pt x="15962" y="88372"/>
                    <a:pt x="16907" y="89078"/>
                    <a:pt x="16907" y="89078"/>
                  </a:cubicBezTo>
                  <a:cubicBezTo>
                    <a:pt x="17145" y="89033"/>
                    <a:pt x="17428" y="88984"/>
                    <a:pt x="17617" y="88938"/>
                  </a:cubicBezTo>
                  <a:cubicBezTo>
                    <a:pt x="19789" y="88322"/>
                    <a:pt x="20828" y="86528"/>
                    <a:pt x="21346" y="85111"/>
                  </a:cubicBezTo>
                  <a:cubicBezTo>
                    <a:pt x="21723" y="83933"/>
                    <a:pt x="21773" y="82988"/>
                    <a:pt x="21773" y="82988"/>
                  </a:cubicBezTo>
                  <a:cubicBezTo>
                    <a:pt x="21062" y="82656"/>
                    <a:pt x="20212" y="81949"/>
                    <a:pt x="19362" y="80956"/>
                  </a:cubicBezTo>
                  <a:cubicBezTo>
                    <a:pt x="16767" y="77983"/>
                    <a:pt x="13884" y="72694"/>
                    <a:pt x="12846" y="68961"/>
                  </a:cubicBezTo>
                  <a:cubicBezTo>
                    <a:pt x="11429" y="64050"/>
                    <a:pt x="12751" y="61077"/>
                    <a:pt x="15067" y="57960"/>
                  </a:cubicBezTo>
                  <a:cubicBezTo>
                    <a:pt x="15917" y="56827"/>
                    <a:pt x="17522" y="54700"/>
                    <a:pt x="19173" y="52433"/>
                  </a:cubicBezTo>
                  <a:cubicBezTo>
                    <a:pt x="19978" y="59377"/>
                    <a:pt x="21489" y="63861"/>
                    <a:pt x="21489" y="63861"/>
                  </a:cubicBezTo>
                  <a:cubicBezTo>
                    <a:pt x="21489" y="63861"/>
                    <a:pt x="19695" y="66694"/>
                    <a:pt x="21300" y="71277"/>
                  </a:cubicBezTo>
                  <a:cubicBezTo>
                    <a:pt x="21300" y="71277"/>
                    <a:pt x="30377" y="74955"/>
                    <a:pt x="41472" y="74955"/>
                  </a:cubicBezTo>
                  <a:cubicBezTo>
                    <a:pt x="46621" y="74955"/>
                    <a:pt x="52205" y="74163"/>
                    <a:pt x="57518" y="71844"/>
                  </a:cubicBezTo>
                  <a:cubicBezTo>
                    <a:pt x="57518" y="71844"/>
                    <a:pt x="60918" y="67828"/>
                    <a:pt x="58179" y="62871"/>
                  </a:cubicBezTo>
                  <a:cubicBezTo>
                    <a:pt x="58179" y="62871"/>
                    <a:pt x="58746" y="45588"/>
                    <a:pt x="57707" y="34727"/>
                  </a:cubicBezTo>
                  <a:lnTo>
                    <a:pt x="57707" y="34727"/>
                  </a:lnTo>
                  <a:cubicBezTo>
                    <a:pt x="57945" y="34772"/>
                    <a:pt x="73102" y="36472"/>
                    <a:pt x="84295" y="37560"/>
                  </a:cubicBezTo>
                  <a:cubicBezTo>
                    <a:pt x="84361" y="37566"/>
                    <a:pt x="84426" y="37569"/>
                    <a:pt x="84489" y="37569"/>
                  </a:cubicBezTo>
                  <a:cubicBezTo>
                    <a:pt x="86901" y="37569"/>
                    <a:pt x="87954" y="33327"/>
                    <a:pt x="88874" y="30382"/>
                  </a:cubicBezTo>
                  <a:cubicBezTo>
                    <a:pt x="92701" y="18150"/>
                    <a:pt x="94968" y="10454"/>
                    <a:pt x="96101" y="6393"/>
                  </a:cubicBezTo>
                  <a:cubicBezTo>
                    <a:pt x="96807" y="3938"/>
                    <a:pt x="97140" y="2804"/>
                    <a:pt x="97140" y="2804"/>
                  </a:cubicBezTo>
                  <a:cubicBezTo>
                    <a:pt x="97140" y="2804"/>
                    <a:pt x="96297" y="0"/>
                    <a:pt x="9225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30"/>
            <p:cNvSpPr/>
            <p:nvPr/>
          </p:nvSpPr>
          <p:spPr>
            <a:xfrm flipH="1">
              <a:off x="3360896" y="3760486"/>
              <a:ext cx="145558" cy="119310"/>
            </a:xfrm>
            <a:custGeom>
              <a:rect b="b" l="l" r="r" t="t"/>
              <a:pathLst>
                <a:path extrusionOk="0" h="6850" w="8357">
                  <a:moveTo>
                    <a:pt x="4957" y="1"/>
                  </a:moveTo>
                  <a:lnTo>
                    <a:pt x="0" y="662"/>
                  </a:lnTo>
                  <a:lnTo>
                    <a:pt x="1417" y="3922"/>
                  </a:lnTo>
                  <a:lnTo>
                    <a:pt x="2739" y="6850"/>
                  </a:lnTo>
                  <a:cubicBezTo>
                    <a:pt x="2784" y="6801"/>
                    <a:pt x="2834" y="6706"/>
                    <a:pt x="2928" y="6706"/>
                  </a:cubicBezTo>
                  <a:cubicBezTo>
                    <a:pt x="2928" y="6706"/>
                    <a:pt x="4107" y="6661"/>
                    <a:pt x="5429" y="5811"/>
                  </a:cubicBezTo>
                  <a:cubicBezTo>
                    <a:pt x="6751" y="4961"/>
                    <a:pt x="7745" y="3544"/>
                    <a:pt x="8357" y="1750"/>
                  </a:cubicBezTo>
                  <a:lnTo>
                    <a:pt x="5146" y="95"/>
                  </a:lnTo>
                  <a:lnTo>
                    <a:pt x="4957" y="1"/>
                  </a:lnTo>
                  <a:close/>
                </a:path>
              </a:pathLst>
            </a:custGeom>
            <a:solidFill>
              <a:srgbClr val="FFAA8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17" name="Google Shape;617;p30"/>
            <p:cNvGrpSpPr/>
            <p:nvPr/>
          </p:nvGrpSpPr>
          <p:grpSpPr>
            <a:xfrm>
              <a:off x="1471639" y="3117821"/>
              <a:ext cx="1165333" cy="526014"/>
              <a:chOff x="1570300" y="3485100"/>
              <a:chExt cx="1994750" cy="900400"/>
            </a:xfrm>
          </p:grpSpPr>
          <p:sp>
            <p:nvSpPr>
              <p:cNvPr id="618" name="Google Shape;618;p30"/>
              <p:cNvSpPr/>
              <p:nvPr/>
            </p:nvSpPr>
            <p:spPr>
              <a:xfrm>
                <a:off x="1570300" y="3485100"/>
                <a:ext cx="1994750" cy="900400"/>
              </a:xfrm>
              <a:custGeom>
                <a:rect b="b" l="l" r="r" t="t"/>
                <a:pathLst>
                  <a:path extrusionOk="0" h="36016" w="79790">
                    <a:moveTo>
                      <a:pt x="2600" y="0"/>
                    </a:moveTo>
                    <a:cubicBezTo>
                      <a:pt x="1161" y="0"/>
                      <a:pt x="0" y="1158"/>
                      <a:pt x="0" y="2597"/>
                    </a:cubicBezTo>
                    <a:lnTo>
                      <a:pt x="0" y="33419"/>
                    </a:lnTo>
                    <a:cubicBezTo>
                      <a:pt x="0" y="34816"/>
                      <a:pt x="1161" y="36016"/>
                      <a:pt x="2600" y="36016"/>
                    </a:cubicBezTo>
                    <a:lnTo>
                      <a:pt x="77193" y="36016"/>
                    </a:lnTo>
                    <a:cubicBezTo>
                      <a:pt x="78632" y="36016"/>
                      <a:pt x="79789" y="34816"/>
                      <a:pt x="79789" y="33419"/>
                    </a:cubicBezTo>
                    <a:lnTo>
                      <a:pt x="79789" y="2597"/>
                    </a:lnTo>
                    <a:cubicBezTo>
                      <a:pt x="79789" y="1158"/>
                      <a:pt x="78632" y="0"/>
                      <a:pt x="7719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9" name="Google Shape;619;p30"/>
              <p:cNvSpPr/>
              <p:nvPr/>
            </p:nvSpPr>
            <p:spPr>
              <a:xfrm>
                <a:off x="1774175" y="3649950"/>
                <a:ext cx="601625" cy="601625"/>
              </a:xfrm>
              <a:custGeom>
                <a:rect b="b" l="l" r="r" t="t"/>
                <a:pathLst>
                  <a:path extrusionOk="0" h="24065" w="24065">
                    <a:moveTo>
                      <a:pt x="12034" y="3438"/>
                    </a:moveTo>
                    <a:cubicBezTo>
                      <a:pt x="16789" y="3438"/>
                      <a:pt x="20627" y="7276"/>
                      <a:pt x="20627" y="12034"/>
                    </a:cubicBezTo>
                    <a:cubicBezTo>
                      <a:pt x="20627" y="16751"/>
                      <a:pt x="16789" y="20589"/>
                      <a:pt x="12034" y="20589"/>
                    </a:cubicBezTo>
                    <a:cubicBezTo>
                      <a:pt x="7317" y="20589"/>
                      <a:pt x="3480" y="16751"/>
                      <a:pt x="3480" y="12034"/>
                    </a:cubicBezTo>
                    <a:cubicBezTo>
                      <a:pt x="3480" y="7276"/>
                      <a:pt x="7317" y="3438"/>
                      <a:pt x="12034" y="3438"/>
                    </a:cubicBezTo>
                    <a:close/>
                    <a:moveTo>
                      <a:pt x="12034" y="0"/>
                    </a:moveTo>
                    <a:cubicBezTo>
                      <a:pt x="5398" y="0"/>
                      <a:pt x="0" y="5398"/>
                      <a:pt x="0" y="12034"/>
                    </a:cubicBezTo>
                    <a:cubicBezTo>
                      <a:pt x="0" y="18670"/>
                      <a:pt x="5398" y="24065"/>
                      <a:pt x="12034" y="24065"/>
                    </a:cubicBezTo>
                    <a:cubicBezTo>
                      <a:pt x="18670" y="24065"/>
                      <a:pt x="24065" y="18670"/>
                      <a:pt x="24065" y="12034"/>
                    </a:cubicBezTo>
                    <a:cubicBezTo>
                      <a:pt x="24065" y="5398"/>
                      <a:pt x="18670" y="0"/>
                      <a:pt x="1203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0" name="Google Shape;620;p30"/>
              <p:cNvSpPr/>
              <p:nvPr/>
            </p:nvSpPr>
            <p:spPr>
              <a:xfrm>
                <a:off x="1950050" y="3825825"/>
                <a:ext cx="249875" cy="249875"/>
              </a:xfrm>
              <a:custGeom>
                <a:rect b="b" l="l" r="r" t="t"/>
                <a:pathLst>
                  <a:path extrusionOk="0" h="9995" w="9995">
                    <a:moveTo>
                      <a:pt x="4999" y="1"/>
                    </a:moveTo>
                    <a:cubicBezTo>
                      <a:pt x="2239" y="1"/>
                      <a:pt x="1" y="2239"/>
                      <a:pt x="1" y="4999"/>
                    </a:cubicBezTo>
                    <a:cubicBezTo>
                      <a:pt x="1" y="7756"/>
                      <a:pt x="2239" y="9994"/>
                      <a:pt x="4999" y="9994"/>
                    </a:cubicBezTo>
                    <a:cubicBezTo>
                      <a:pt x="7756" y="9994"/>
                      <a:pt x="9994" y="7756"/>
                      <a:pt x="9994" y="4999"/>
                    </a:cubicBezTo>
                    <a:cubicBezTo>
                      <a:pt x="9994" y="2239"/>
                      <a:pt x="7756" y="1"/>
                      <a:pt x="499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1" name="Google Shape;621;p30"/>
              <p:cNvSpPr/>
              <p:nvPr/>
            </p:nvSpPr>
            <p:spPr>
              <a:xfrm>
                <a:off x="2524725" y="3705900"/>
                <a:ext cx="835500" cy="107000"/>
              </a:xfrm>
              <a:custGeom>
                <a:rect b="b" l="l" r="r" t="t"/>
                <a:pathLst>
                  <a:path extrusionOk="0" h="4280" w="33420">
                    <a:moveTo>
                      <a:pt x="1" y="1"/>
                    </a:moveTo>
                    <a:lnTo>
                      <a:pt x="1" y="4280"/>
                    </a:lnTo>
                    <a:lnTo>
                      <a:pt x="33419" y="4280"/>
                    </a:lnTo>
                    <a:lnTo>
                      <a:pt x="3341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2" name="Google Shape;622;p30"/>
              <p:cNvSpPr/>
              <p:nvPr/>
            </p:nvSpPr>
            <p:spPr>
              <a:xfrm>
                <a:off x="2524725" y="3881800"/>
                <a:ext cx="748500" cy="107000"/>
              </a:xfrm>
              <a:custGeom>
                <a:rect b="b" l="l" r="r" t="t"/>
                <a:pathLst>
                  <a:path extrusionOk="0" h="4280" w="29940">
                    <a:moveTo>
                      <a:pt x="1" y="0"/>
                    </a:moveTo>
                    <a:lnTo>
                      <a:pt x="1" y="4279"/>
                    </a:lnTo>
                    <a:lnTo>
                      <a:pt x="29940" y="4279"/>
                    </a:lnTo>
                    <a:lnTo>
                      <a:pt x="2994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3" name="Google Shape;623;p30"/>
              <p:cNvSpPr/>
              <p:nvPr/>
            </p:nvSpPr>
            <p:spPr>
              <a:xfrm>
                <a:off x="2524725" y="4057675"/>
                <a:ext cx="513700" cy="107000"/>
              </a:xfrm>
              <a:custGeom>
                <a:rect b="b" l="l" r="r" t="t"/>
                <a:pathLst>
                  <a:path extrusionOk="0" h="4280" w="20548">
                    <a:moveTo>
                      <a:pt x="1" y="1"/>
                    </a:moveTo>
                    <a:lnTo>
                      <a:pt x="1" y="4280"/>
                    </a:lnTo>
                    <a:lnTo>
                      <a:pt x="20547" y="4280"/>
                    </a:lnTo>
                    <a:lnTo>
                      <a:pt x="2054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24" name="Google Shape;624;p30"/>
            <p:cNvGrpSpPr/>
            <p:nvPr/>
          </p:nvGrpSpPr>
          <p:grpSpPr>
            <a:xfrm>
              <a:off x="2465737" y="917186"/>
              <a:ext cx="953858" cy="952962"/>
              <a:chOff x="2389089" y="936810"/>
              <a:chExt cx="817499" cy="816731"/>
            </a:xfrm>
          </p:grpSpPr>
          <p:sp>
            <p:nvSpPr>
              <p:cNvPr id="625" name="Google Shape;625;p30"/>
              <p:cNvSpPr/>
              <p:nvPr/>
            </p:nvSpPr>
            <p:spPr>
              <a:xfrm flipH="1">
                <a:off x="2466788" y="1025662"/>
                <a:ext cx="662100" cy="6621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626" name="Google Shape;626;p30"/>
              <p:cNvGrpSpPr/>
              <p:nvPr/>
            </p:nvGrpSpPr>
            <p:grpSpPr>
              <a:xfrm>
                <a:off x="2389089" y="936810"/>
                <a:ext cx="817499" cy="816731"/>
                <a:chOff x="4583700" y="1306100"/>
                <a:chExt cx="1064175" cy="1063175"/>
              </a:xfrm>
            </p:grpSpPr>
            <p:sp>
              <p:nvSpPr>
                <p:cNvPr id="627" name="Google Shape;627;p30"/>
                <p:cNvSpPr/>
                <p:nvPr/>
              </p:nvSpPr>
              <p:spPr>
                <a:xfrm>
                  <a:off x="4583700" y="1306100"/>
                  <a:ext cx="1064175" cy="1063175"/>
                </a:xfrm>
                <a:custGeom>
                  <a:rect b="b" l="l" r="r" t="t"/>
                  <a:pathLst>
                    <a:path extrusionOk="0" h="42527" w="42567">
                      <a:moveTo>
                        <a:pt x="21265" y="5267"/>
                      </a:moveTo>
                      <a:cubicBezTo>
                        <a:pt x="30109" y="5267"/>
                        <a:pt x="37260" y="12418"/>
                        <a:pt x="37260" y="21262"/>
                      </a:cubicBezTo>
                      <a:cubicBezTo>
                        <a:pt x="37260" y="30069"/>
                        <a:pt x="30109" y="37220"/>
                        <a:pt x="21265" y="37220"/>
                      </a:cubicBezTo>
                      <a:cubicBezTo>
                        <a:pt x="12459" y="37220"/>
                        <a:pt x="5307" y="30069"/>
                        <a:pt x="5307" y="21262"/>
                      </a:cubicBezTo>
                      <a:cubicBezTo>
                        <a:pt x="5307" y="12418"/>
                        <a:pt x="12459" y="5267"/>
                        <a:pt x="21265" y="5267"/>
                      </a:cubicBezTo>
                      <a:close/>
                      <a:moveTo>
                        <a:pt x="21265" y="1"/>
                      </a:moveTo>
                      <a:cubicBezTo>
                        <a:pt x="9536" y="1"/>
                        <a:pt x="1" y="9496"/>
                        <a:pt x="1" y="21262"/>
                      </a:cubicBezTo>
                      <a:cubicBezTo>
                        <a:pt x="1" y="32991"/>
                        <a:pt x="9536" y="42526"/>
                        <a:pt x="21265" y="42526"/>
                      </a:cubicBezTo>
                      <a:cubicBezTo>
                        <a:pt x="33031" y="42526"/>
                        <a:pt x="42566" y="32991"/>
                        <a:pt x="42566" y="21262"/>
                      </a:cubicBezTo>
                      <a:cubicBezTo>
                        <a:pt x="42566" y="9496"/>
                        <a:pt x="33031" y="1"/>
                        <a:pt x="2126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8" name="Google Shape;628;p30"/>
                <p:cNvSpPr/>
                <p:nvPr/>
              </p:nvSpPr>
              <p:spPr>
                <a:xfrm>
                  <a:off x="4684675" y="2009750"/>
                  <a:ext cx="873775" cy="359525"/>
                </a:xfrm>
                <a:custGeom>
                  <a:rect b="b" l="l" r="r" t="t"/>
                  <a:pathLst>
                    <a:path extrusionOk="0" h="14381" w="34951">
                      <a:moveTo>
                        <a:pt x="31683" y="0"/>
                      </a:moveTo>
                      <a:cubicBezTo>
                        <a:pt x="29106" y="5383"/>
                        <a:pt x="23609" y="9074"/>
                        <a:pt x="17226" y="9074"/>
                      </a:cubicBezTo>
                      <a:cubicBezTo>
                        <a:pt x="11920" y="9074"/>
                        <a:pt x="7189" y="6460"/>
                        <a:pt x="4267" y="2461"/>
                      </a:cubicBezTo>
                      <a:lnTo>
                        <a:pt x="1" y="5537"/>
                      </a:lnTo>
                      <a:cubicBezTo>
                        <a:pt x="3846" y="10880"/>
                        <a:pt x="10151" y="14380"/>
                        <a:pt x="17226" y="14380"/>
                      </a:cubicBezTo>
                      <a:cubicBezTo>
                        <a:pt x="24645" y="14380"/>
                        <a:pt x="31145" y="10612"/>
                        <a:pt x="34950" y="4845"/>
                      </a:cubicBezTo>
                      <a:lnTo>
                        <a:pt x="31683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9" name="Google Shape;629;p30"/>
                <p:cNvSpPr/>
                <p:nvPr/>
              </p:nvSpPr>
              <p:spPr>
                <a:xfrm>
                  <a:off x="5115325" y="1306100"/>
                  <a:ext cx="532550" cy="910300"/>
                </a:xfrm>
                <a:custGeom>
                  <a:rect b="b" l="l" r="r" t="t"/>
                  <a:pathLst>
                    <a:path extrusionOk="0" h="36412" w="21302">
                      <a:moveTo>
                        <a:pt x="0" y="1"/>
                      </a:moveTo>
                      <a:lnTo>
                        <a:pt x="0" y="5267"/>
                      </a:lnTo>
                      <a:cubicBezTo>
                        <a:pt x="8844" y="5267"/>
                        <a:pt x="15995" y="12418"/>
                        <a:pt x="15995" y="21262"/>
                      </a:cubicBezTo>
                      <a:cubicBezTo>
                        <a:pt x="15995" y="25722"/>
                        <a:pt x="14187" y="29721"/>
                        <a:pt x="11228" y="32643"/>
                      </a:cubicBezTo>
                      <a:lnTo>
                        <a:pt x="14956" y="36411"/>
                      </a:lnTo>
                      <a:cubicBezTo>
                        <a:pt x="18841" y="32529"/>
                        <a:pt x="21301" y="27183"/>
                        <a:pt x="21301" y="21262"/>
                      </a:cubicBezTo>
                      <a:cubicBezTo>
                        <a:pt x="21301" y="9496"/>
                        <a:pt x="11766" y="1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0" name="Google Shape;630;p30"/>
                <p:cNvSpPr/>
                <p:nvPr/>
              </p:nvSpPr>
              <p:spPr>
                <a:xfrm>
                  <a:off x="4886550" y="1750200"/>
                  <a:ext cx="458500" cy="110525"/>
                </a:xfrm>
                <a:custGeom>
                  <a:rect b="b" l="l" r="r" t="t"/>
                  <a:pathLst>
                    <a:path extrusionOk="0" h="4421" w="18340">
                      <a:moveTo>
                        <a:pt x="0" y="1"/>
                      </a:moveTo>
                      <a:lnTo>
                        <a:pt x="0" y="4421"/>
                      </a:lnTo>
                      <a:lnTo>
                        <a:pt x="18339" y="4421"/>
                      </a:lnTo>
                      <a:lnTo>
                        <a:pt x="18339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1" name="Google Shape;631;p30"/>
                <p:cNvSpPr/>
                <p:nvPr/>
              </p:nvSpPr>
              <p:spPr>
                <a:xfrm>
                  <a:off x="4944225" y="1922225"/>
                  <a:ext cx="343150" cy="55775"/>
                </a:xfrm>
                <a:custGeom>
                  <a:rect b="b" l="l" r="r" t="t"/>
                  <a:pathLst>
                    <a:path extrusionOk="0" h="2231" w="13726">
                      <a:moveTo>
                        <a:pt x="0" y="1"/>
                      </a:moveTo>
                      <a:lnTo>
                        <a:pt x="0" y="2231"/>
                      </a:lnTo>
                      <a:lnTo>
                        <a:pt x="13725" y="2231"/>
                      </a:lnTo>
                      <a:lnTo>
                        <a:pt x="13725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632" name="Google Shape;632;p30"/>
            <p:cNvGrpSpPr/>
            <p:nvPr/>
          </p:nvGrpSpPr>
          <p:grpSpPr>
            <a:xfrm>
              <a:off x="869464" y="3227796"/>
              <a:ext cx="149695" cy="416022"/>
              <a:chOff x="5721650" y="2394750"/>
              <a:chExt cx="240900" cy="669600"/>
            </a:xfrm>
          </p:grpSpPr>
          <p:sp>
            <p:nvSpPr>
              <p:cNvPr id="633" name="Google Shape;633;p30"/>
              <p:cNvSpPr/>
              <p:nvPr/>
            </p:nvSpPr>
            <p:spPr>
              <a:xfrm>
                <a:off x="5721650" y="2394750"/>
                <a:ext cx="240900" cy="207875"/>
              </a:xfrm>
              <a:custGeom>
                <a:rect b="b" l="l" r="r" t="t"/>
                <a:pathLst>
                  <a:path extrusionOk="0" h="8315" w="9636">
                    <a:moveTo>
                      <a:pt x="4839" y="0"/>
                    </a:moveTo>
                    <a:lnTo>
                      <a:pt x="0" y="8315"/>
                    </a:lnTo>
                    <a:lnTo>
                      <a:pt x="9636" y="8315"/>
                    </a:lnTo>
                    <a:lnTo>
                      <a:pt x="483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4" name="Google Shape;634;p30"/>
              <p:cNvSpPr/>
              <p:nvPr/>
            </p:nvSpPr>
            <p:spPr>
              <a:xfrm>
                <a:off x="5721650" y="2625625"/>
                <a:ext cx="240900" cy="207900"/>
              </a:xfrm>
              <a:custGeom>
                <a:rect b="b" l="l" r="r" t="t"/>
                <a:pathLst>
                  <a:path extrusionOk="0" h="8316" w="9636">
                    <a:moveTo>
                      <a:pt x="4839" y="1"/>
                    </a:moveTo>
                    <a:lnTo>
                      <a:pt x="0" y="8316"/>
                    </a:lnTo>
                    <a:lnTo>
                      <a:pt x="9636" y="8316"/>
                    </a:lnTo>
                    <a:lnTo>
                      <a:pt x="483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5" name="Google Shape;635;p30"/>
              <p:cNvSpPr/>
              <p:nvPr/>
            </p:nvSpPr>
            <p:spPr>
              <a:xfrm>
                <a:off x="5721650" y="2855500"/>
                <a:ext cx="240900" cy="208850"/>
              </a:xfrm>
              <a:custGeom>
                <a:rect b="b" l="l" r="r" t="t"/>
                <a:pathLst>
                  <a:path extrusionOk="0" h="8354" w="9636">
                    <a:moveTo>
                      <a:pt x="4839" y="0"/>
                    </a:moveTo>
                    <a:lnTo>
                      <a:pt x="0" y="8353"/>
                    </a:lnTo>
                    <a:lnTo>
                      <a:pt x="9636" y="8353"/>
                    </a:lnTo>
                    <a:lnTo>
                      <a:pt x="483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36" name="Google Shape;636;p30"/>
            <p:cNvSpPr/>
            <p:nvPr/>
          </p:nvSpPr>
          <p:spPr>
            <a:xfrm rot="-5400000">
              <a:off x="2445052" y="1995767"/>
              <a:ext cx="138528" cy="158293"/>
            </a:xfrm>
            <a:custGeom>
              <a:rect b="b" l="l" r="r" t="t"/>
              <a:pathLst>
                <a:path extrusionOk="0" h="9915" w="8677">
                  <a:moveTo>
                    <a:pt x="4318" y="1"/>
                  </a:moveTo>
                  <a:lnTo>
                    <a:pt x="1" y="4878"/>
                  </a:lnTo>
                  <a:lnTo>
                    <a:pt x="2399" y="4878"/>
                  </a:lnTo>
                  <a:lnTo>
                    <a:pt x="2399" y="9914"/>
                  </a:lnTo>
                  <a:lnTo>
                    <a:pt x="6278" y="9914"/>
                  </a:lnTo>
                  <a:lnTo>
                    <a:pt x="6278" y="4878"/>
                  </a:lnTo>
                  <a:lnTo>
                    <a:pt x="8677" y="4878"/>
                  </a:lnTo>
                  <a:lnTo>
                    <a:pt x="43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30"/>
            <p:cNvSpPr/>
            <p:nvPr/>
          </p:nvSpPr>
          <p:spPr>
            <a:xfrm rot="-5400000">
              <a:off x="2570371" y="2129145"/>
              <a:ext cx="210699" cy="240761"/>
            </a:xfrm>
            <a:custGeom>
              <a:rect b="b" l="l" r="r" t="t"/>
              <a:pathLst>
                <a:path extrusionOk="0" h="9915" w="8677">
                  <a:moveTo>
                    <a:pt x="4318" y="1"/>
                  </a:moveTo>
                  <a:lnTo>
                    <a:pt x="1" y="4878"/>
                  </a:lnTo>
                  <a:lnTo>
                    <a:pt x="2399" y="4878"/>
                  </a:lnTo>
                  <a:lnTo>
                    <a:pt x="2399" y="9914"/>
                  </a:lnTo>
                  <a:lnTo>
                    <a:pt x="6278" y="9914"/>
                  </a:lnTo>
                  <a:lnTo>
                    <a:pt x="6278" y="4878"/>
                  </a:lnTo>
                  <a:lnTo>
                    <a:pt x="8677" y="4878"/>
                  </a:lnTo>
                  <a:lnTo>
                    <a:pt x="43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38" name="Google Shape;638;p30"/>
            <p:cNvGrpSpPr/>
            <p:nvPr/>
          </p:nvGrpSpPr>
          <p:grpSpPr>
            <a:xfrm>
              <a:off x="1853121" y="871339"/>
              <a:ext cx="300441" cy="300222"/>
              <a:chOff x="2461125" y="503925"/>
              <a:chExt cx="411000" cy="410700"/>
            </a:xfrm>
          </p:grpSpPr>
          <p:sp>
            <p:nvSpPr>
              <p:cNvPr id="639" name="Google Shape;639;p30"/>
              <p:cNvSpPr/>
              <p:nvPr/>
            </p:nvSpPr>
            <p:spPr>
              <a:xfrm>
                <a:off x="2461125" y="503925"/>
                <a:ext cx="411000" cy="4107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0" name="Google Shape;640;p30"/>
              <p:cNvSpPr/>
              <p:nvPr/>
            </p:nvSpPr>
            <p:spPr>
              <a:xfrm>
                <a:off x="2612149" y="580724"/>
                <a:ext cx="108823" cy="257254"/>
              </a:xfrm>
              <a:custGeom>
                <a:rect b="b" l="l" r="r" t="t"/>
                <a:pathLst>
                  <a:path extrusionOk="0" h="7358" w="3113">
                    <a:moveTo>
                      <a:pt x="1038" y="0"/>
                    </a:moveTo>
                    <a:lnTo>
                      <a:pt x="1038" y="1181"/>
                    </a:lnTo>
                    <a:cubicBezTo>
                      <a:pt x="426" y="1370"/>
                      <a:pt x="0" y="1936"/>
                      <a:pt x="0" y="2641"/>
                    </a:cubicBezTo>
                    <a:cubicBezTo>
                      <a:pt x="0" y="3490"/>
                      <a:pt x="709" y="4200"/>
                      <a:pt x="1558" y="4200"/>
                    </a:cubicBezTo>
                    <a:cubicBezTo>
                      <a:pt x="1841" y="4200"/>
                      <a:pt x="2075" y="4434"/>
                      <a:pt x="2075" y="4717"/>
                    </a:cubicBezTo>
                    <a:cubicBezTo>
                      <a:pt x="2075" y="5000"/>
                      <a:pt x="1841" y="5237"/>
                      <a:pt x="1558" y="5237"/>
                    </a:cubicBezTo>
                    <a:cubicBezTo>
                      <a:pt x="1275" y="5237"/>
                      <a:pt x="1038" y="5000"/>
                      <a:pt x="1038" y="4717"/>
                    </a:cubicBezTo>
                    <a:lnTo>
                      <a:pt x="0" y="4717"/>
                    </a:lnTo>
                    <a:cubicBezTo>
                      <a:pt x="0" y="5426"/>
                      <a:pt x="426" y="5992"/>
                      <a:pt x="1038" y="6180"/>
                    </a:cubicBezTo>
                    <a:lnTo>
                      <a:pt x="1038" y="7358"/>
                    </a:lnTo>
                    <a:lnTo>
                      <a:pt x="2075" y="7358"/>
                    </a:lnTo>
                    <a:lnTo>
                      <a:pt x="2075" y="6180"/>
                    </a:lnTo>
                    <a:cubicBezTo>
                      <a:pt x="2690" y="5992"/>
                      <a:pt x="3113" y="5426"/>
                      <a:pt x="3113" y="4717"/>
                    </a:cubicBezTo>
                    <a:cubicBezTo>
                      <a:pt x="3113" y="3868"/>
                      <a:pt x="2407" y="3162"/>
                      <a:pt x="1558" y="3162"/>
                    </a:cubicBezTo>
                    <a:cubicBezTo>
                      <a:pt x="1275" y="3162"/>
                      <a:pt x="1038" y="2924"/>
                      <a:pt x="1038" y="2641"/>
                    </a:cubicBezTo>
                    <a:cubicBezTo>
                      <a:pt x="1038" y="2358"/>
                      <a:pt x="1275" y="2124"/>
                      <a:pt x="1558" y="2124"/>
                    </a:cubicBezTo>
                    <a:cubicBezTo>
                      <a:pt x="1841" y="2124"/>
                      <a:pt x="2075" y="2358"/>
                      <a:pt x="2075" y="2641"/>
                    </a:cubicBezTo>
                    <a:lnTo>
                      <a:pt x="3113" y="2641"/>
                    </a:lnTo>
                    <a:cubicBezTo>
                      <a:pt x="3113" y="1936"/>
                      <a:pt x="2690" y="1370"/>
                      <a:pt x="2075" y="1181"/>
                    </a:cubicBezTo>
                    <a:lnTo>
                      <a:pt x="207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41" name="Google Shape;641;p30"/>
            <p:cNvSpPr/>
            <p:nvPr/>
          </p:nvSpPr>
          <p:spPr>
            <a:xfrm>
              <a:off x="472474" y="2238887"/>
              <a:ext cx="240752" cy="569141"/>
            </a:xfrm>
            <a:custGeom>
              <a:rect b="b" l="l" r="r" t="t"/>
              <a:pathLst>
                <a:path extrusionOk="0" h="7358" w="3113">
                  <a:moveTo>
                    <a:pt x="1038" y="0"/>
                  </a:moveTo>
                  <a:lnTo>
                    <a:pt x="1038" y="1181"/>
                  </a:lnTo>
                  <a:cubicBezTo>
                    <a:pt x="426" y="1370"/>
                    <a:pt x="0" y="1936"/>
                    <a:pt x="0" y="2641"/>
                  </a:cubicBezTo>
                  <a:cubicBezTo>
                    <a:pt x="0" y="3490"/>
                    <a:pt x="709" y="4200"/>
                    <a:pt x="1558" y="4200"/>
                  </a:cubicBezTo>
                  <a:cubicBezTo>
                    <a:pt x="1841" y="4200"/>
                    <a:pt x="2075" y="4434"/>
                    <a:pt x="2075" y="4717"/>
                  </a:cubicBezTo>
                  <a:cubicBezTo>
                    <a:pt x="2075" y="5000"/>
                    <a:pt x="1841" y="5237"/>
                    <a:pt x="1558" y="5237"/>
                  </a:cubicBezTo>
                  <a:cubicBezTo>
                    <a:pt x="1275" y="5237"/>
                    <a:pt x="1038" y="5000"/>
                    <a:pt x="1038" y="4717"/>
                  </a:cubicBezTo>
                  <a:lnTo>
                    <a:pt x="0" y="4717"/>
                  </a:lnTo>
                  <a:cubicBezTo>
                    <a:pt x="0" y="5426"/>
                    <a:pt x="426" y="5992"/>
                    <a:pt x="1038" y="6180"/>
                  </a:cubicBezTo>
                  <a:lnTo>
                    <a:pt x="1038" y="7358"/>
                  </a:lnTo>
                  <a:lnTo>
                    <a:pt x="2075" y="7358"/>
                  </a:lnTo>
                  <a:lnTo>
                    <a:pt x="2075" y="6180"/>
                  </a:lnTo>
                  <a:cubicBezTo>
                    <a:pt x="2690" y="5992"/>
                    <a:pt x="3113" y="5426"/>
                    <a:pt x="3113" y="4717"/>
                  </a:cubicBezTo>
                  <a:cubicBezTo>
                    <a:pt x="3113" y="3868"/>
                    <a:pt x="2407" y="3162"/>
                    <a:pt x="1558" y="3162"/>
                  </a:cubicBezTo>
                  <a:cubicBezTo>
                    <a:pt x="1275" y="3162"/>
                    <a:pt x="1038" y="2924"/>
                    <a:pt x="1038" y="2641"/>
                  </a:cubicBezTo>
                  <a:cubicBezTo>
                    <a:pt x="1038" y="2358"/>
                    <a:pt x="1275" y="2124"/>
                    <a:pt x="1558" y="2124"/>
                  </a:cubicBezTo>
                  <a:cubicBezTo>
                    <a:pt x="1841" y="2124"/>
                    <a:pt x="2075" y="2358"/>
                    <a:pt x="2075" y="2641"/>
                  </a:cubicBezTo>
                  <a:lnTo>
                    <a:pt x="3113" y="2641"/>
                  </a:lnTo>
                  <a:cubicBezTo>
                    <a:pt x="3113" y="1936"/>
                    <a:pt x="2690" y="1370"/>
                    <a:pt x="2075" y="1181"/>
                  </a:cubicBezTo>
                  <a:lnTo>
                    <a:pt x="207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30"/>
            <p:cNvSpPr/>
            <p:nvPr/>
          </p:nvSpPr>
          <p:spPr>
            <a:xfrm rot="-5400000">
              <a:off x="1075306" y="3115777"/>
              <a:ext cx="340185" cy="344286"/>
            </a:xfrm>
            <a:custGeom>
              <a:rect b="b" l="l" r="r" t="t"/>
              <a:pathLst>
                <a:path extrusionOk="0" h="17717" w="17506">
                  <a:moveTo>
                    <a:pt x="16754" y="1"/>
                  </a:moveTo>
                  <a:cubicBezTo>
                    <a:pt x="16420" y="1"/>
                    <a:pt x="16129" y="208"/>
                    <a:pt x="16045" y="542"/>
                  </a:cubicBezTo>
                  <a:lnTo>
                    <a:pt x="542" y="542"/>
                  </a:lnTo>
                  <a:lnTo>
                    <a:pt x="542" y="16252"/>
                  </a:lnTo>
                  <a:cubicBezTo>
                    <a:pt x="252" y="16336"/>
                    <a:pt x="1" y="16630"/>
                    <a:pt x="1" y="16964"/>
                  </a:cubicBezTo>
                  <a:cubicBezTo>
                    <a:pt x="1" y="17382"/>
                    <a:pt x="335" y="17716"/>
                    <a:pt x="753" y="17716"/>
                  </a:cubicBezTo>
                  <a:cubicBezTo>
                    <a:pt x="1127" y="17716"/>
                    <a:pt x="1462" y="17382"/>
                    <a:pt x="1462" y="16964"/>
                  </a:cubicBezTo>
                  <a:cubicBezTo>
                    <a:pt x="1462" y="16630"/>
                    <a:pt x="1254" y="16336"/>
                    <a:pt x="920" y="16252"/>
                  </a:cubicBezTo>
                  <a:lnTo>
                    <a:pt x="920" y="920"/>
                  </a:lnTo>
                  <a:lnTo>
                    <a:pt x="16045" y="920"/>
                  </a:lnTo>
                  <a:cubicBezTo>
                    <a:pt x="16129" y="1254"/>
                    <a:pt x="16420" y="1461"/>
                    <a:pt x="16754" y="1461"/>
                  </a:cubicBezTo>
                  <a:cubicBezTo>
                    <a:pt x="17172" y="1461"/>
                    <a:pt x="17506" y="1127"/>
                    <a:pt x="17506" y="753"/>
                  </a:cubicBezTo>
                  <a:cubicBezTo>
                    <a:pt x="17506" y="335"/>
                    <a:pt x="17172" y="1"/>
                    <a:pt x="167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31"/>
          <p:cNvSpPr txBox="1"/>
          <p:nvPr>
            <p:ph type="title"/>
          </p:nvPr>
        </p:nvSpPr>
        <p:spPr>
          <a:xfrm>
            <a:off x="720000" y="20857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LoanSwift Pro Overview</a:t>
            </a:r>
            <a:endParaRPr/>
          </a:p>
        </p:txBody>
      </p:sp>
      <p:sp>
        <p:nvSpPr>
          <p:cNvPr id="648" name="Google Shape;648;p31"/>
          <p:cNvSpPr txBox="1"/>
          <p:nvPr>
            <p:ph idx="1" type="body"/>
          </p:nvPr>
        </p:nvSpPr>
        <p:spPr>
          <a:xfrm>
            <a:off x="720000" y="827650"/>
            <a:ext cx="7704000" cy="39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LoanSwift Pro is a comprehensive </a:t>
            </a:r>
            <a:r>
              <a:rPr b="1" lang="en" sz="1300"/>
              <a:t>Loan Management Application </a:t>
            </a:r>
            <a:r>
              <a:rPr lang="en" sz="1300"/>
              <a:t>designed to </a:t>
            </a:r>
            <a:r>
              <a:rPr b="1" lang="en" sz="1300"/>
              <a:t>simplify and streamline the loan application process </a:t>
            </a:r>
            <a:r>
              <a:rPr lang="en" sz="1300"/>
              <a:t>for users. It leverages modern web technologies to provide a seamless experience for both applicants (LUMA) and administrators (LAMA).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/>
              <a:t>Key Features</a:t>
            </a:r>
            <a:endParaRPr b="1"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b="1" lang="en" sz="1300"/>
              <a:t>User-Friendly Interface</a:t>
            </a:r>
            <a:r>
              <a:rPr lang="en" sz="1300"/>
              <a:t>: Intuitive and Responsive UI, ensuring a seamless experience for users.</a:t>
            </a:r>
            <a:endParaRPr sz="13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b="1" lang="en" sz="1300"/>
              <a:t>Multi-Loan Support</a:t>
            </a:r>
            <a:r>
              <a:rPr lang="en" sz="1300"/>
              <a:t>: Users can apply for various types of loans, such as personal loans, mortgages, or car loans, all within a single platform.</a:t>
            </a:r>
            <a:endParaRPr sz="13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b="1" lang="en" sz="1300"/>
              <a:t>Loan Application Tracking</a:t>
            </a:r>
            <a:r>
              <a:rPr lang="en" sz="1300"/>
              <a:t>: Applicants can track the status of their loan applications in real-time, reducing the need for follow-up communication.</a:t>
            </a:r>
            <a:endParaRPr sz="13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b="1" lang="en" sz="1300"/>
              <a:t>Administrative Dashboard</a:t>
            </a:r>
            <a:r>
              <a:rPr lang="en" sz="1300"/>
              <a:t>: Admins have access to a powerful dashboard for managing user accounts, reviewing applications, and generating reports</a:t>
            </a:r>
            <a:endParaRPr sz="13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b="1" lang="en" sz="1300"/>
              <a:t>Secure Authentication</a:t>
            </a:r>
            <a:r>
              <a:rPr lang="en" sz="1300"/>
              <a:t>: Robust user authentication and authorization mechanisms ensure data security and privacy.</a:t>
            </a:r>
            <a:endParaRPr sz="13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32"/>
          <p:cNvSpPr txBox="1"/>
          <p:nvPr>
            <p:ph idx="4" type="subTitle"/>
          </p:nvPr>
        </p:nvSpPr>
        <p:spPr>
          <a:xfrm>
            <a:off x="5116450" y="1063475"/>
            <a:ext cx="3283200" cy="49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Backend (Spring Boot)</a:t>
            </a:r>
            <a:endParaRPr/>
          </a:p>
        </p:txBody>
      </p:sp>
      <p:sp>
        <p:nvSpPr>
          <p:cNvPr id="654" name="Google Shape;654;p32"/>
          <p:cNvSpPr txBox="1"/>
          <p:nvPr>
            <p:ph type="title"/>
          </p:nvPr>
        </p:nvSpPr>
        <p:spPr>
          <a:xfrm>
            <a:off x="799026" y="273103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Components</a:t>
            </a:r>
            <a:endParaRPr/>
          </a:p>
        </p:txBody>
      </p:sp>
      <p:sp>
        <p:nvSpPr>
          <p:cNvPr id="655" name="Google Shape;655;p32"/>
          <p:cNvSpPr txBox="1"/>
          <p:nvPr>
            <p:ph idx="1" type="subTitle"/>
          </p:nvPr>
        </p:nvSpPr>
        <p:spPr>
          <a:xfrm>
            <a:off x="4445975" y="1702700"/>
            <a:ext cx="3953700" cy="298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Spring Boot, a Java-based framework known for its speed and simplicity in building robust web applications. 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It serves as the backbone of LoanSwift Pro and is responsible for: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en" sz="1300"/>
              <a:t>Managing User Accounts and Authentication.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en" sz="1300"/>
              <a:t>Manage Loan Cards [C.R.U.D.]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en" sz="1300"/>
              <a:t>Interacting with a Database to store and retrieve application data.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en" sz="1300"/>
              <a:t>Handling communication with external services and APIs using Axios.</a:t>
            </a:r>
            <a:endParaRPr sz="1300"/>
          </a:p>
        </p:txBody>
      </p:sp>
      <p:sp>
        <p:nvSpPr>
          <p:cNvPr id="656" name="Google Shape;656;p32"/>
          <p:cNvSpPr txBox="1"/>
          <p:nvPr>
            <p:ph idx="2" type="subTitle"/>
          </p:nvPr>
        </p:nvSpPr>
        <p:spPr>
          <a:xfrm>
            <a:off x="740975" y="1702700"/>
            <a:ext cx="3705000" cy="298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React, a powerful and flexible JavaScript library for building user interfaces. It offers an intuitive and user-friendly interface that allows applicants to apply for various types of loans easily. 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Key features of the Frontend include: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en" sz="1300"/>
              <a:t>User Registration and Login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en" sz="1300"/>
              <a:t>Loan Application Form with Dynamic validation.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en" sz="1300"/>
              <a:t>Real-time Loan Status updates.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en" sz="1300"/>
              <a:t>Dashboard for Users to track their loan History.</a:t>
            </a:r>
            <a:endParaRPr sz="1300"/>
          </a:p>
        </p:txBody>
      </p:sp>
      <p:sp>
        <p:nvSpPr>
          <p:cNvPr id="657" name="Google Shape;657;p32"/>
          <p:cNvSpPr txBox="1"/>
          <p:nvPr>
            <p:ph idx="3" type="subTitle"/>
          </p:nvPr>
        </p:nvSpPr>
        <p:spPr>
          <a:xfrm>
            <a:off x="1373275" y="1026600"/>
            <a:ext cx="2520900" cy="49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Frontend (React)</a:t>
            </a:r>
            <a:endParaRPr/>
          </a:p>
        </p:txBody>
      </p:sp>
      <p:sp>
        <p:nvSpPr>
          <p:cNvPr id="658" name="Google Shape;658;p32"/>
          <p:cNvSpPr/>
          <p:nvPr/>
        </p:nvSpPr>
        <p:spPr>
          <a:xfrm>
            <a:off x="877975" y="1063475"/>
            <a:ext cx="495300" cy="495300"/>
          </a:xfrm>
          <a:prstGeom prst="rect">
            <a:avLst/>
          </a:prstGeom>
          <a:solidFill>
            <a:schemeClr val="dk2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9" name="Google Shape;659;p32"/>
          <p:cNvSpPr/>
          <p:nvPr/>
        </p:nvSpPr>
        <p:spPr>
          <a:xfrm>
            <a:off x="4571875" y="1063463"/>
            <a:ext cx="495300" cy="495300"/>
          </a:xfrm>
          <a:prstGeom prst="rect">
            <a:avLst/>
          </a:prstGeom>
          <a:solidFill>
            <a:schemeClr val="dk2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0" name="Google Shape;660;p32">
            <a:hlinkClick action="ppaction://hlinkshowjump?jump=previousslide"/>
          </p:cNvPr>
          <p:cNvSpPr/>
          <p:nvPr/>
        </p:nvSpPr>
        <p:spPr>
          <a:xfrm flipH="1" rot="-5400000">
            <a:off x="382284" y="267436"/>
            <a:ext cx="165492" cy="189129"/>
          </a:xfrm>
          <a:custGeom>
            <a:rect b="b" l="l" r="r" t="t"/>
            <a:pathLst>
              <a:path extrusionOk="0" h="9915" w="8677">
                <a:moveTo>
                  <a:pt x="4318" y="1"/>
                </a:moveTo>
                <a:lnTo>
                  <a:pt x="1" y="4878"/>
                </a:lnTo>
                <a:lnTo>
                  <a:pt x="2399" y="4878"/>
                </a:lnTo>
                <a:lnTo>
                  <a:pt x="2399" y="9914"/>
                </a:lnTo>
                <a:lnTo>
                  <a:pt x="6278" y="9914"/>
                </a:lnTo>
                <a:lnTo>
                  <a:pt x="6278" y="4878"/>
                </a:lnTo>
                <a:lnTo>
                  <a:pt x="8677" y="4878"/>
                </a:lnTo>
                <a:lnTo>
                  <a:pt x="431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1" name="Google Shape;661;p32">
            <a:hlinkClick action="ppaction://hlinkshowjump?jump=nextslide"/>
          </p:cNvPr>
          <p:cNvSpPr/>
          <p:nvPr/>
        </p:nvSpPr>
        <p:spPr>
          <a:xfrm flipH="1" rot="5400000">
            <a:off x="8611124" y="267436"/>
            <a:ext cx="165492" cy="189129"/>
          </a:xfrm>
          <a:custGeom>
            <a:rect b="b" l="l" r="r" t="t"/>
            <a:pathLst>
              <a:path extrusionOk="0" h="9915" w="8677">
                <a:moveTo>
                  <a:pt x="4318" y="1"/>
                </a:moveTo>
                <a:lnTo>
                  <a:pt x="1" y="4878"/>
                </a:lnTo>
                <a:lnTo>
                  <a:pt x="2399" y="4878"/>
                </a:lnTo>
                <a:lnTo>
                  <a:pt x="2399" y="9914"/>
                </a:lnTo>
                <a:lnTo>
                  <a:pt x="6278" y="9914"/>
                </a:lnTo>
                <a:lnTo>
                  <a:pt x="6278" y="4878"/>
                </a:lnTo>
                <a:lnTo>
                  <a:pt x="8677" y="4878"/>
                </a:lnTo>
                <a:lnTo>
                  <a:pt x="431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62" name="Google Shape;662;p32"/>
          <p:cNvGrpSpPr/>
          <p:nvPr/>
        </p:nvGrpSpPr>
        <p:grpSpPr>
          <a:xfrm>
            <a:off x="8150605" y="4309962"/>
            <a:ext cx="917654" cy="833503"/>
            <a:chOff x="6424034" y="2290789"/>
            <a:chExt cx="2644537" cy="2852508"/>
          </a:xfrm>
        </p:grpSpPr>
        <p:sp>
          <p:nvSpPr>
            <p:cNvPr id="663" name="Google Shape;663;p32"/>
            <p:cNvSpPr/>
            <p:nvPr/>
          </p:nvSpPr>
          <p:spPr>
            <a:xfrm flipH="1">
              <a:off x="6548227" y="2402325"/>
              <a:ext cx="2278500" cy="2278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64" name="Google Shape;664;p32"/>
            <p:cNvGrpSpPr/>
            <p:nvPr/>
          </p:nvGrpSpPr>
          <p:grpSpPr>
            <a:xfrm>
              <a:off x="6424034" y="2997766"/>
              <a:ext cx="1255374" cy="1038385"/>
              <a:chOff x="6699425" y="3308204"/>
              <a:chExt cx="989575" cy="865609"/>
            </a:xfrm>
          </p:grpSpPr>
          <p:sp>
            <p:nvSpPr>
              <p:cNvPr id="665" name="Google Shape;665;p32"/>
              <p:cNvSpPr/>
              <p:nvPr/>
            </p:nvSpPr>
            <p:spPr>
              <a:xfrm>
                <a:off x="6699425" y="3308204"/>
                <a:ext cx="989575" cy="865609"/>
              </a:xfrm>
              <a:custGeom>
                <a:rect b="b" l="l" r="r" t="t"/>
                <a:pathLst>
                  <a:path extrusionOk="0" h="29390" w="33599">
                    <a:moveTo>
                      <a:pt x="1701" y="0"/>
                    </a:moveTo>
                    <a:cubicBezTo>
                      <a:pt x="763" y="0"/>
                      <a:pt x="1" y="759"/>
                      <a:pt x="1" y="1700"/>
                    </a:cubicBezTo>
                    <a:lnTo>
                      <a:pt x="1" y="27647"/>
                    </a:lnTo>
                    <a:cubicBezTo>
                      <a:pt x="1" y="28584"/>
                      <a:pt x="763" y="29389"/>
                      <a:pt x="1701" y="29389"/>
                    </a:cubicBezTo>
                    <a:lnTo>
                      <a:pt x="31852" y="29389"/>
                    </a:lnTo>
                    <a:cubicBezTo>
                      <a:pt x="32837" y="29389"/>
                      <a:pt x="33599" y="28584"/>
                      <a:pt x="33599" y="27647"/>
                    </a:cubicBezTo>
                    <a:lnTo>
                      <a:pt x="33599" y="1700"/>
                    </a:lnTo>
                    <a:cubicBezTo>
                      <a:pt x="33599" y="759"/>
                      <a:pt x="32837" y="0"/>
                      <a:pt x="3185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6" name="Google Shape;666;p32"/>
              <p:cNvSpPr/>
              <p:nvPr/>
            </p:nvSpPr>
            <p:spPr>
              <a:xfrm>
                <a:off x="6816731" y="3412229"/>
                <a:ext cx="748417" cy="92245"/>
              </a:xfrm>
              <a:custGeom>
                <a:rect b="b" l="l" r="r" t="t"/>
                <a:pathLst>
                  <a:path extrusionOk="0" h="3132" w="25411">
                    <a:moveTo>
                      <a:pt x="1" y="0"/>
                    </a:moveTo>
                    <a:lnTo>
                      <a:pt x="1" y="3132"/>
                    </a:lnTo>
                    <a:lnTo>
                      <a:pt x="25411" y="3132"/>
                    </a:lnTo>
                    <a:lnTo>
                      <a:pt x="2541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7" name="Google Shape;667;p32"/>
              <p:cNvSpPr/>
              <p:nvPr/>
            </p:nvSpPr>
            <p:spPr>
              <a:xfrm>
                <a:off x="6816731" y="3554511"/>
                <a:ext cx="569228" cy="92275"/>
              </a:xfrm>
              <a:custGeom>
                <a:rect b="b" l="l" r="r" t="t"/>
                <a:pathLst>
                  <a:path extrusionOk="0" h="3133" w="19327">
                    <a:moveTo>
                      <a:pt x="1" y="1"/>
                    </a:moveTo>
                    <a:lnTo>
                      <a:pt x="1" y="3132"/>
                    </a:lnTo>
                    <a:lnTo>
                      <a:pt x="19327" y="3132"/>
                    </a:lnTo>
                    <a:lnTo>
                      <a:pt x="1932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8" name="Google Shape;668;p32"/>
              <p:cNvSpPr/>
              <p:nvPr/>
            </p:nvSpPr>
            <p:spPr>
              <a:xfrm>
                <a:off x="7190915" y="3731075"/>
                <a:ext cx="426943" cy="392661"/>
              </a:xfrm>
              <a:custGeom>
                <a:rect b="b" l="l" r="r" t="t"/>
                <a:pathLst>
                  <a:path extrusionOk="0" h="13332" w="14496">
                    <a:moveTo>
                      <a:pt x="14227" y="315"/>
                    </a:moveTo>
                    <a:lnTo>
                      <a:pt x="14227" y="13020"/>
                    </a:lnTo>
                    <a:lnTo>
                      <a:pt x="312" y="13020"/>
                    </a:lnTo>
                    <a:lnTo>
                      <a:pt x="312" y="315"/>
                    </a:lnTo>
                    <a:close/>
                    <a:moveTo>
                      <a:pt x="1" y="0"/>
                    </a:moveTo>
                    <a:lnTo>
                      <a:pt x="1" y="13332"/>
                    </a:lnTo>
                    <a:lnTo>
                      <a:pt x="14495" y="13332"/>
                    </a:lnTo>
                    <a:lnTo>
                      <a:pt x="1449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9" name="Google Shape;669;p32"/>
              <p:cNvSpPr/>
              <p:nvPr/>
            </p:nvSpPr>
            <p:spPr>
              <a:xfrm>
                <a:off x="7277886" y="3854921"/>
                <a:ext cx="96162" cy="212205"/>
              </a:xfrm>
              <a:custGeom>
                <a:rect b="b" l="l" r="r" t="t"/>
                <a:pathLst>
                  <a:path extrusionOk="0" h="7205" w="3265">
                    <a:moveTo>
                      <a:pt x="0" y="1"/>
                    </a:moveTo>
                    <a:lnTo>
                      <a:pt x="0" y="7205"/>
                    </a:lnTo>
                    <a:lnTo>
                      <a:pt x="3264" y="7205"/>
                    </a:lnTo>
                    <a:lnTo>
                      <a:pt x="326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0" name="Google Shape;670;p32"/>
              <p:cNvSpPr/>
              <p:nvPr/>
            </p:nvSpPr>
            <p:spPr>
              <a:xfrm>
                <a:off x="7430711" y="3787770"/>
                <a:ext cx="96162" cy="279357"/>
              </a:xfrm>
              <a:custGeom>
                <a:rect b="b" l="l" r="r" t="t"/>
                <a:pathLst>
                  <a:path extrusionOk="0" h="9485" w="3265">
                    <a:moveTo>
                      <a:pt x="1" y="1"/>
                    </a:moveTo>
                    <a:lnTo>
                      <a:pt x="1" y="9485"/>
                    </a:lnTo>
                    <a:lnTo>
                      <a:pt x="3265" y="9485"/>
                    </a:lnTo>
                    <a:lnTo>
                      <a:pt x="326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1" name="Google Shape;671;p32"/>
              <p:cNvSpPr/>
              <p:nvPr/>
            </p:nvSpPr>
            <p:spPr>
              <a:xfrm>
                <a:off x="6816731" y="3798314"/>
                <a:ext cx="284629" cy="56637"/>
              </a:xfrm>
              <a:custGeom>
                <a:rect b="b" l="l" r="r" t="t"/>
                <a:pathLst>
                  <a:path extrusionOk="0" h="1923" w="9664">
                    <a:moveTo>
                      <a:pt x="1" y="1"/>
                    </a:moveTo>
                    <a:lnTo>
                      <a:pt x="1" y="1923"/>
                    </a:lnTo>
                    <a:lnTo>
                      <a:pt x="9664" y="1923"/>
                    </a:lnTo>
                    <a:lnTo>
                      <a:pt x="9664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2" name="Google Shape;672;p32"/>
              <p:cNvSpPr/>
              <p:nvPr/>
            </p:nvSpPr>
            <p:spPr>
              <a:xfrm>
                <a:off x="6816731" y="3898451"/>
                <a:ext cx="246370" cy="57992"/>
              </a:xfrm>
              <a:custGeom>
                <a:rect b="b" l="l" r="r" t="t"/>
                <a:pathLst>
                  <a:path extrusionOk="0" h="1969" w="8365">
                    <a:moveTo>
                      <a:pt x="1" y="1"/>
                    </a:moveTo>
                    <a:lnTo>
                      <a:pt x="1" y="1969"/>
                    </a:lnTo>
                    <a:lnTo>
                      <a:pt x="8365" y="1969"/>
                    </a:lnTo>
                    <a:lnTo>
                      <a:pt x="836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3" name="Google Shape;673;p32"/>
              <p:cNvSpPr/>
              <p:nvPr/>
            </p:nvSpPr>
            <p:spPr>
              <a:xfrm>
                <a:off x="6816731" y="3999854"/>
                <a:ext cx="184490" cy="57992"/>
              </a:xfrm>
              <a:custGeom>
                <a:rect b="b" l="l" r="r" t="t"/>
                <a:pathLst>
                  <a:path extrusionOk="0" h="1969" w="6264">
                    <a:moveTo>
                      <a:pt x="1" y="0"/>
                    </a:moveTo>
                    <a:lnTo>
                      <a:pt x="1" y="1969"/>
                    </a:lnTo>
                    <a:lnTo>
                      <a:pt x="6264" y="1969"/>
                    </a:lnTo>
                    <a:lnTo>
                      <a:pt x="626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74" name="Google Shape;674;p32"/>
            <p:cNvSpPr/>
            <p:nvPr/>
          </p:nvSpPr>
          <p:spPr>
            <a:xfrm>
              <a:off x="7431985" y="3638985"/>
              <a:ext cx="364247" cy="605060"/>
            </a:xfrm>
            <a:custGeom>
              <a:rect b="b" l="l" r="r" t="t"/>
              <a:pathLst>
                <a:path extrusionOk="0" h="17985" w="10827">
                  <a:moveTo>
                    <a:pt x="491" y="1"/>
                  </a:moveTo>
                  <a:cubicBezTo>
                    <a:pt x="223" y="1"/>
                    <a:pt x="1" y="180"/>
                    <a:pt x="1" y="448"/>
                  </a:cubicBezTo>
                  <a:cubicBezTo>
                    <a:pt x="1" y="717"/>
                    <a:pt x="223" y="942"/>
                    <a:pt x="491" y="942"/>
                  </a:cubicBezTo>
                  <a:cubicBezTo>
                    <a:pt x="717" y="942"/>
                    <a:pt x="896" y="806"/>
                    <a:pt x="939" y="584"/>
                  </a:cubicBezTo>
                  <a:lnTo>
                    <a:pt x="10201" y="584"/>
                  </a:lnTo>
                  <a:lnTo>
                    <a:pt x="10201" y="17090"/>
                  </a:lnTo>
                  <a:cubicBezTo>
                    <a:pt x="10022" y="17136"/>
                    <a:pt x="9886" y="17315"/>
                    <a:pt x="9886" y="17494"/>
                  </a:cubicBezTo>
                  <a:cubicBezTo>
                    <a:pt x="9886" y="17763"/>
                    <a:pt x="10111" y="17984"/>
                    <a:pt x="10380" y="17984"/>
                  </a:cubicBezTo>
                  <a:cubicBezTo>
                    <a:pt x="10602" y="17984"/>
                    <a:pt x="10827" y="17763"/>
                    <a:pt x="10827" y="17494"/>
                  </a:cubicBezTo>
                  <a:cubicBezTo>
                    <a:pt x="10827" y="17315"/>
                    <a:pt x="10691" y="17136"/>
                    <a:pt x="10512" y="17090"/>
                  </a:cubicBezTo>
                  <a:lnTo>
                    <a:pt x="10512" y="316"/>
                  </a:lnTo>
                  <a:lnTo>
                    <a:pt x="939" y="316"/>
                  </a:lnTo>
                  <a:cubicBezTo>
                    <a:pt x="896" y="137"/>
                    <a:pt x="717" y="1"/>
                    <a:pt x="49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75" name="Google Shape;675;p32"/>
            <p:cNvGrpSpPr/>
            <p:nvPr/>
          </p:nvGrpSpPr>
          <p:grpSpPr>
            <a:xfrm>
              <a:off x="7431910" y="2530434"/>
              <a:ext cx="1636661" cy="2612863"/>
              <a:chOff x="2173925" y="238025"/>
              <a:chExt cx="3279225" cy="5235150"/>
            </a:xfrm>
          </p:grpSpPr>
          <p:sp>
            <p:nvSpPr>
              <p:cNvPr id="676" name="Google Shape;676;p32"/>
              <p:cNvSpPr/>
              <p:nvPr/>
            </p:nvSpPr>
            <p:spPr>
              <a:xfrm>
                <a:off x="2816875" y="5147175"/>
                <a:ext cx="1933500" cy="326000"/>
              </a:xfrm>
              <a:custGeom>
                <a:rect b="b" l="l" r="r" t="t"/>
                <a:pathLst>
                  <a:path extrusionOk="0" h="13040" w="77340">
                    <a:moveTo>
                      <a:pt x="2274" y="1"/>
                    </a:moveTo>
                    <a:lnTo>
                      <a:pt x="1" y="13040"/>
                    </a:lnTo>
                    <a:lnTo>
                      <a:pt x="77339" y="13040"/>
                    </a:lnTo>
                    <a:lnTo>
                      <a:pt x="7620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7" name="Google Shape;677;p32"/>
              <p:cNvSpPr/>
              <p:nvPr/>
            </p:nvSpPr>
            <p:spPr>
              <a:xfrm>
                <a:off x="2849775" y="1947275"/>
                <a:ext cx="2006700" cy="3340075"/>
              </a:xfrm>
              <a:custGeom>
                <a:rect b="b" l="l" r="r" t="t"/>
                <a:pathLst>
                  <a:path extrusionOk="0" h="133603" w="80268">
                    <a:moveTo>
                      <a:pt x="34993" y="1"/>
                    </a:moveTo>
                    <a:cubicBezTo>
                      <a:pt x="34993" y="1"/>
                      <a:pt x="21475" y="4427"/>
                      <a:pt x="18126" y="8073"/>
                    </a:cubicBezTo>
                    <a:cubicBezTo>
                      <a:pt x="14776" y="11781"/>
                      <a:pt x="4728" y="43663"/>
                      <a:pt x="4369" y="48089"/>
                    </a:cubicBezTo>
                    <a:cubicBezTo>
                      <a:pt x="4010" y="52453"/>
                      <a:pt x="8078" y="75540"/>
                      <a:pt x="8613" y="81162"/>
                    </a:cubicBezTo>
                    <a:cubicBezTo>
                      <a:pt x="9154" y="86784"/>
                      <a:pt x="1" y="128356"/>
                      <a:pt x="1" y="128356"/>
                    </a:cubicBezTo>
                    <a:cubicBezTo>
                      <a:pt x="1" y="128356"/>
                      <a:pt x="34650" y="133603"/>
                      <a:pt x="50860" y="133603"/>
                    </a:cubicBezTo>
                    <a:cubicBezTo>
                      <a:pt x="52468" y="133603"/>
                      <a:pt x="53896" y="133551"/>
                      <a:pt x="55089" y="133437"/>
                    </a:cubicBezTo>
                    <a:cubicBezTo>
                      <a:pt x="68305" y="132241"/>
                      <a:pt x="77459" y="128356"/>
                      <a:pt x="77459" y="128356"/>
                    </a:cubicBezTo>
                    <a:cubicBezTo>
                      <a:pt x="77459" y="128356"/>
                      <a:pt x="70401" y="77813"/>
                      <a:pt x="70401" y="74104"/>
                    </a:cubicBezTo>
                    <a:cubicBezTo>
                      <a:pt x="70401" y="70396"/>
                      <a:pt x="80267" y="16030"/>
                      <a:pt x="78832" y="8972"/>
                    </a:cubicBezTo>
                    <a:cubicBezTo>
                      <a:pt x="78832" y="8972"/>
                      <a:pt x="67051" y="4245"/>
                      <a:pt x="60888" y="2991"/>
                    </a:cubicBezTo>
                    <a:cubicBezTo>
                      <a:pt x="54730" y="1795"/>
                      <a:pt x="34993" y="1"/>
                      <a:pt x="3499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8" name="Google Shape;678;p32"/>
              <p:cNvSpPr/>
              <p:nvPr/>
            </p:nvSpPr>
            <p:spPr>
              <a:xfrm>
                <a:off x="3625900" y="2101225"/>
                <a:ext cx="581625" cy="1012400"/>
              </a:xfrm>
              <a:custGeom>
                <a:rect b="b" l="l" r="r" t="t"/>
                <a:pathLst>
                  <a:path extrusionOk="0" h="40496" w="23265">
                    <a:moveTo>
                      <a:pt x="3168" y="1"/>
                    </a:moveTo>
                    <a:cubicBezTo>
                      <a:pt x="3168" y="1"/>
                      <a:pt x="0" y="27098"/>
                      <a:pt x="4426" y="40495"/>
                    </a:cubicBezTo>
                    <a:cubicBezTo>
                      <a:pt x="4426" y="40495"/>
                      <a:pt x="18240" y="11365"/>
                      <a:pt x="23264" y="3532"/>
                    </a:cubicBezTo>
                    <a:lnTo>
                      <a:pt x="316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9" name="Google Shape;679;p32"/>
              <p:cNvSpPr/>
              <p:nvPr/>
            </p:nvSpPr>
            <p:spPr>
              <a:xfrm>
                <a:off x="3953300" y="238025"/>
                <a:ext cx="765600" cy="1743600"/>
              </a:xfrm>
              <a:custGeom>
                <a:rect b="b" l="l" r="r" t="t"/>
                <a:pathLst>
                  <a:path extrusionOk="0" h="69744" w="30624">
                    <a:moveTo>
                      <a:pt x="15375" y="0"/>
                    </a:moveTo>
                    <a:cubicBezTo>
                      <a:pt x="8148" y="0"/>
                      <a:pt x="4187" y="5028"/>
                      <a:pt x="4187" y="5028"/>
                    </a:cubicBezTo>
                    <a:cubicBezTo>
                      <a:pt x="4187" y="5028"/>
                      <a:pt x="0" y="8856"/>
                      <a:pt x="838" y="22914"/>
                    </a:cubicBezTo>
                    <a:cubicBezTo>
                      <a:pt x="1618" y="36967"/>
                      <a:pt x="17049" y="57423"/>
                      <a:pt x="21953" y="59456"/>
                    </a:cubicBezTo>
                    <a:cubicBezTo>
                      <a:pt x="26796" y="61490"/>
                      <a:pt x="25599" y="69744"/>
                      <a:pt x="25599" y="69744"/>
                    </a:cubicBezTo>
                    <a:cubicBezTo>
                      <a:pt x="29427" y="66395"/>
                      <a:pt x="29069" y="55030"/>
                      <a:pt x="27336" y="48872"/>
                    </a:cubicBezTo>
                    <a:cubicBezTo>
                      <a:pt x="25599" y="42652"/>
                      <a:pt x="27753" y="33919"/>
                      <a:pt x="29188" y="25067"/>
                    </a:cubicBezTo>
                    <a:cubicBezTo>
                      <a:pt x="30624" y="16215"/>
                      <a:pt x="28652" y="2516"/>
                      <a:pt x="19082" y="425"/>
                    </a:cubicBezTo>
                    <a:cubicBezTo>
                      <a:pt x="17765" y="128"/>
                      <a:pt x="16529" y="0"/>
                      <a:pt x="153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0" name="Google Shape;680;p32"/>
              <p:cNvSpPr/>
              <p:nvPr/>
            </p:nvSpPr>
            <p:spPr>
              <a:xfrm>
                <a:off x="4203075" y="977150"/>
                <a:ext cx="338275" cy="662125"/>
              </a:xfrm>
              <a:custGeom>
                <a:rect b="b" l="l" r="r" t="t"/>
                <a:pathLst>
                  <a:path extrusionOk="0" h="26485" w="13531">
                    <a:moveTo>
                      <a:pt x="9930" y="0"/>
                    </a:moveTo>
                    <a:cubicBezTo>
                      <a:pt x="7159" y="0"/>
                      <a:pt x="3766" y="2201"/>
                      <a:pt x="3766" y="2201"/>
                    </a:cubicBezTo>
                    <a:cubicBezTo>
                      <a:pt x="3766" y="2201"/>
                      <a:pt x="0" y="13685"/>
                      <a:pt x="957" y="15656"/>
                    </a:cubicBezTo>
                    <a:cubicBezTo>
                      <a:pt x="1914" y="17690"/>
                      <a:pt x="4962" y="26485"/>
                      <a:pt x="4962" y="26485"/>
                    </a:cubicBezTo>
                    <a:cubicBezTo>
                      <a:pt x="4962" y="26485"/>
                      <a:pt x="13336" y="13924"/>
                      <a:pt x="13455" y="4833"/>
                    </a:cubicBezTo>
                    <a:cubicBezTo>
                      <a:pt x="13531" y="1096"/>
                      <a:pt x="11885" y="0"/>
                      <a:pt x="9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1" name="Google Shape;681;p32"/>
              <p:cNvSpPr/>
              <p:nvPr/>
            </p:nvSpPr>
            <p:spPr>
              <a:xfrm>
                <a:off x="3732000" y="1670600"/>
                <a:ext cx="518950" cy="539875"/>
              </a:xfrm>
              <a:custGeom>
                <a:rect b="b" l="l" r="r" t="t"/>
                <a:pathLst>
                  <a:path extrusionOk="0" h="21595" w="20758">
                    <a:moveTo>
                      <a:pt x="20757" y="0"/>
                    </a:moveTo>
                    <a:lnTo>
                      <a:pt x="20757" y="0"/>
                    </a:lnTo>
                    <a:cubicBezTo>
                      <a:pt x="20756" y="0"/>
                      <a:pt x="718" y="5024"/>
                      <a:pt x="598" y="7417"/>
                    </a:cubicBezTo>
                    <a:cubicBezTo>
                      <a:pt x="541" y="9752"/>
                      <a:pt x="0" y="11905"/>
                      <a:pt x="0" y="11905"/>
                    </a:cubicBezTo>
                    <a:cubicBezTo>
                      <a:pt x="0" y="11905"/>
                      <a:pt x="5445" y="21594"/>
                      <a:pt x="6642" y="21594"/>
                    </a:cubicBezTo>
                    <a:cubicBezTo>
                      <a:pt x="7776" y="21594"/>
                      <a:pt x="20757" y="12862"/>
                      <a:pt x="20456" y="10766"/>
                    </a:cubicBezTo>
                    <a:cubicBezTo>
                      <a:pt x="20097" y="8613"/>
                      <a:pt x="20757" y="0"/>
                      <a:pt x="20757" y="0"/>
                    </a:cubicBezTo>
                    <a:close/>
                  </a:path>
                </a:pathLst>
              </a:custGeom>
              <a:solidFill>
                <a:srgbClr val="94594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2" name="Google Shape;682;p32"/>
              <p:cNvSpPr/>
              <p:nvPr/>
            </p:nvSpPr>
            <p:spPr>
              <a:xfrm>
                <a:off x="3379100" y="632375"/>
                <a:ext cx="960000" cy="1349650"/>
              </a:xfrm>
              <a:custGeom>
                <a:rect b="b" l="l" r="r" t="t"/>
                <a:pathLst>
                  <a:path extrusionOk="0" h="53986" w="38400">
                    <a:moveTo>
                      <a:pt x="18859" y="1"/>
                    </a:moveTo>
                    <a:cubicBezTo>
                      <a:pt x="10369" y="1"/>
                      <a:pt x="2586" y="7734"/>
                      <a:pt x="1436" y="10370"/>
                    </a:cubicBezTo>
                    <a:cubicBezTo>
                      <a:pt x="1" y="13657"/>
                      <a:pt x="900" y="17365"/>
                      <a:pt x="1197" y="19461"/>
                    </a:cubicBezTo>
                    <a:cubicBezTo>
                      <a:pt x="1197" y="19461"/>
                      <a:pt x="3293" y="28610"/>
                      <a:pt x="3709" y="32979"/>
                    </a:cubicBezTo>
                    <a:cubicBezTo>
                      <a:pt x="4068" y="37285"/>
                      <a:pt x="4489" y="41410"/>
                      <a:pt x="6044" y="43625"/>
                    </a:cubicBezTo>
                    <a:cubicBezTo>
                      <a:pt x="7657" y="45898"/>
                      <a:pt x="19021" y="53434"/>
                      <a:pt x="20576" y="53793"/>
                    </a:cubicBezTo>
                    <a:cubicBezTo>
                      <a:pt x="21069" y="53920"/>
                      <a:pt x="21505" y="53986"/>
                      <a:pt x="21920" y="53986"/>
                    </a:cubicBezTo>
                    <a:cubicBezTo>
                      <a:pt x="22867" y="53986"/>
                      <a:pt x="23700" y="53642"/>
                      <a:pt x="24825" y="52893"/>
                    </a:cubicBezTo>
                    <a:cubicBezTo>
                      <a:pt x="26380" y="51817"/>
                      <a:pt x="35112" y="44161"/>
                      <a:pt x="36725" y="41768"/>
                    </a:cubicBezTo>
                    <a:cubicBezTo>
                      <a:pt x="38280" y="39438"/>
                      <a:pt x="38400" y="31902"/>
                      <a:pt x="38280" y="28074"/>
                    </a:cubicBezTo>
                    <a:cubicBezTo>
                      <a:pt x="38160" y="24246"/>
                      <a:pt x="35768" y="7437"/>
                      <a:pt x="25241" y="1637"/>
                    </a:cubicBezTo>
                    <a:cubicBezTo>
                      <a:pt x="23131" y="480"/>
                      <a:pt x="20973" y="1"/>
                      <a:pt x="18859" y="1"/>
                    </a:cubicBezTo>
                    <a:close/>
                  </a:path>
                </a:pathLst>
              </a:custGeom>
              <a:solidFill>
                <a:srgbClr val="AC69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3" name="Google Shape;683;p32"/>
              <p:cNvSpPr/>
              <p:nvPr/>
            </p:nvSpPr>
            <p:spPr>
              <a:xfrm>
                <a:off x="4327125" y="1279325"/>
                <a:ext cx="124175" cy="285175"/>
              </a:xfrm>
              <a:custGeom>
                <a:rect b="b" l="l" r="r" t="t"/>
                <a:pathLst>
                  <a:path extrusionOk="0" h="11407" w="4967">
                    <a:moveTo>
                      <a:pt x="2167" y="1"/>
                    </a:moveTo>
                    <a:cubicBezTo>
                      <a:pt x="1032" y="1"/>
                      <a:pt x="0" y="938"/>
                      <a:pt x="0" y="938"/>
                    </a:cubicBezTo>
                    <a:lnTo>
                      <a:pt x="421" y="11407"/>
                    </a:lnTo>
                    <a:cubicBezTo>
                      <a:pt x="3771" y="9311"/>
                      <a:pt x="4967" y="1895"/>
                      <a:pt x="3469" y="521"/>
                    </a:cubicBezTo>
                    <a:cubicBezTo>
                      <a:pt x="3055" y="139"/>
                      <a:pt x="2604" y="1"/>
                      <a:pt x="2167" y="1"/>
                    </a:cubicBezTo>
                    <a:close/>
                  </a:path>
                </a:pathLst>
              </a:custGeom>
              <a:solidFill>
                <a:srgbClr val="AC69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4" name="Google Shape;684;p32"/>
              <p:cNvSpPr/>
              <p:nvPr/>
            </p:nvSpPr>
            <p:spPr>
              <a:xfrm>
                <a:off x="3228150" y="317425"/>
                <a:ext cx="1338225" cy="1547575"/>
              </a:xfrm>
              <a:custGeom>
                <a:rect b="b" l="l" r="r" t="t"/>
                <a:pathLst>
                  <a:path extrusionOk="0" h="61903" w="53529">
                    <a:moveTo>
                      <a:pt x="26042" y="0"/>
                    </a:moveTo>
                    <a:cubicBezTo>
                      <a:pt x="20184" y="0"/>
                      <a:pt x="14555" y="2013"/>
                      <a:pt x="11900" y="6938"/>
                    </a:cubicBezTo>
                    <a:cubicBezTo>
                      <a:pt x="11661" y="7417"/>
                      <a:pt x="11422" y="7895"/>
                      <a:pt x="11245" y="8374"/>
                    </a:cubicBezTo>
                    <a:cubicBezTo>
                      <a:pt x="9690" y="9149"/>
                      <a:pt x="5680" y="11365"/>
                      <a:pt x="3168" y="15073"/>
                    </a:cubicBezTo>
                    <a:cubicBezTo>
                      <a:pt x="0" y="19738"/>
                      <a:pt x="417" y="24045"/>
                      <a:pt x="1316" y="27872"/>
                    </a:cubicBezTo>
                    <a:cubicBezTo>
                      <a:pt x="2211" y="31758"/>
                      <a:pt x="4962" y="36902"/>
                      <a:pt x="8671" y="38997"/>
                    </a:cubicBezTo>
                    <a:cubicBezTo>
                      <a:pt x="8671" y="38997"/>
                      <a:pt x="8972" y="33552"/>
                      <a:pt x="9929" y="30863"/>
                    </a:cubicBezTo>
                    <a:cubicBezTo>
                      <a:pt x="10345" y="29786"/>
                      <a:pt x="11125" y="28408"/>
                      <a:pt x="11900" y="27212"/>
                    </a:cubicBezTo>
                    <a:cubicBezTo>
                      <a:pt x="13637" y="30863"/>
                      <a:pt x="18360" y="36902"/>
                      <a:pt x="31160" y="38457"/>
                    </a:cubicBezTo>
                    <a:cubicBezTo>
                      <a:pt x="31160" y="38457"/>
                      <a:pt x="23145" y="36246"/>
                      <a:pt x="17465" y="30442"/>
                    </a:cubicBezTo>
                    <a:lnTo>
                      <a:pt x="17465" y="30442"/>
                    </a:lnTo>
                    <a:cubicBezTo>
                      <a:pt x="22188" y="34452"/>
                      <a:pt x="27571" y="36303"/>
                      <a:pt x="31700" y="37203"/>
                    </a:cubicBezTo>
                    <a:cubicBezTo>
                      <a:pt x="34270" y="37801"/>
                      <a:pt x="37499" y="38519"/>
                      <a:pt x="40552" y="38997"/>
                    </a:cubicBezTo>
                    <a:cubicBezTo>
                      <a:pt x="41748" y="41749"/>
                      <a:pt x="44318" y="49582"/>
                      <a:pt x="41208" y="61903"/>
                    </a:cubicBezTo>
                    <a:cubicBezTo>
                      <a:pt x="41208" y="61903"/>
                      <a:pt x="47012" y="53888"/>
                      <a:pt x="43959" y="39356"/>
                    </a:cubicBezTo>
                    <a:lnTo>
                      <a:pt x="43959" y="39356"/>
                    </a:lnTo>
                    <a:cubicBezTo>
                      <a:pt x="44653" y="39412"/>
                      <a:pt x="45306" y="39444"/>
                      <a:pt x="45905" y="39444"/>
                    </a:cubicBezTo>
                    <a:cubicBezTo>
                      <a:pt x="47217" y="39444"/>
                      <a:pt x="48269" y="39288"/>
                      <a:pt x="48926" y="38878"/>
                    </a:cubicBezTo>
                    <a:cubicBezTo>
                      <a:pt x="51615" y="37380"/>
                      <a:pt x="53529" y="30983"/>
                      <a:pt x="52572" y="21470"/>
                    </a:cubicBezTo>
                    <a:cubicBezTo>
                      <a:pt x="51615" y="11963"/>
                      <a:pt x="40792" y="2871"/>
                      <a:pt x="32954" y="895"/>
                    </a:cubicBezTo>
                    <a:cubicBezTo>
                      <a:pt x="30728" y="317"/>
                      <a:pt x="28367" y="0"/>
                      <a:pt x="2604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5" name="Google Shape;685;p32"/>
              <p:cNvSpPr/>
              <p:nvPr/>
            </p:nvSpPr>
            <p:spPr>
              <a:xfrm>
                <a:off x="4155225" y="2177550"/>
                <a:ext cx="1297925" cy="2430800"/>
              </a:xfrm>
              <a:custGeom>
                <a:rect b="b" l="l" r="r" t="t"/>
                <a:pathLst>
                  <a:path extrusionOk="0" h="97232" w="51917">
                    <a:moveTo>
                      <a:pt x="26556" y="1"/>
                    </a:moveTo>
                    <a:cubicBezTo>
                      <a:pt x="14953" y="8432"/>
                      <a:pt x="13876" y="28289"/>
                      <a:pt x="15848" y="36246"/>
                    </a:cubicBezTo>
                    <a:cubicBezTo>
                      <a:pt x="17762" y="44141"/>
                      <a:pt x="28169" y="64956"/>
                      <a:pt x="28169" y="64956"/>
                    </a:cubicBezTo>
                    <a:lnTo>
                      <a:pt x="5622" y="78291"/>
                    </a:lnTo>
                    <a:cubicBezTo>
                      <a:pt x="5622" y="78291"/>
                      <a:pt x="0" y="83794"/>
                      <a:pt x="1196" y="88162"/>
                    </a:cubicBezTo>
                    <a:cubicBezTo>
                      <a:pt x="2358" y="92262"/>
                      <a:pt x="7730" y="97232"/>
                      <a:pt x="10749" y="97232"/>
                    </a:cubicBezTo>
                    <a:cubicBezTo>
                      <a:pt x="10989" y="97232"/>
                      <a:pt x="11215" y="97200"/>
                      <a:pt x="11422" y="97134"/>
                    </a:cubicBezTo>
                    <a:cubicBezTo>
                      <a:pt x="14235" y="96297"/>
                      <a:pt x="45753" y="80626"/>
                      <a:pt x="48385" y="77813"/>
                    </a:cubicBezTo>
                    <a:cubicBezTo>
                      <a:pt x="51017" y="74942"/>
                      <a:pt x="51916" y="71296"/>
                      <a:pt x="51199" y="66870"/>
                    </a:cubicBezTo>
                    <a:cubicBezTo>
                      <a:pt x="50481" y="62444"/>
                      <a:pt x="42404" y="32356"/>
                      <a:pt x="37681" y="18958"/>
                    </a:cubicBezTo>
                    <a:cubicBezTo>
                      <a:pt x="32896" y="5623"/>
                      <a:pt x="26556" y="1"/>
                      <a:pt x="2655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6" name="Google Shape;686;p32"/>
              <p:cNvSpPr/>
              <p:nvPr/>
            </p:nvSpPr>
            <p:spPr>
              <a:xfrm>
                <a:off x="4159650" y="4143800"/>
                <a:ext cx="323000" cy="464550"/>
              </a:xfrm>
              <a:custGeom>
                <a:rect b="b" l="l" r="r" t="t"/>
                <a:pathLst>
                  <a:path extrusionOk="0" h="18582" w="12920">
                    <a:moveTo>
                      <a:pt x="5087" y="0"/>
                    </a:moveTo>
                    <a:cubicBezTo>
                      <a:pt x="3890" y="1316"/>
                      <a:pt x="0" y="5804"/>
                      <a:pt x="1019" y="9512"/>
                    </a:cubicBezTo>
                    <a:cubicBezTo>
                      <a:pt x="2181" y="13612"/>
                      <a:pt x="7553" y="18582"/>
                      <a:pt x="10572" y="18582"/>
                    </a:cubicBezTo>
                    <a:cubicBezTo>
                      <a:pt x="10812" y="18582"/>
                      <a:pt x="11038" y="18550"/>
                      <a:pt x="11245" y="18484"/>
                    </a:cubicBezTo>
                    <a:cubicBezTo>
                      <a:pt x="11427" y="18422"/>
                      <a:pt x="11785" y="18302"/>
                      <a:pt x="12202" y="18125"/>
                    </a:cubicBezTo>
                    <a:cubicBezTo>
                      <a:pt x="12919" y="15790"/>
                      <a:pt x="12082" y="11962"/>
                      <a:pt x="11006" y="8436"/>
                    </a:cubicBezTo>
                    <a:cubicBezTo>
                      <a:pt x="9450" y="3110"/>
                      <a:pt x="5326" y="120"/>
                      <a:pt x="5326" y="120"/>
                    </a:cubicBezTo>
                    <a:cubicBezTo>
                      <a:pt x="5326" y="120"/>
                      <a:pt x="5264" y="62"/>
                      <a:pt x="508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7" name="Google Shape;687;p32"/>
              <p:cNvSpPr/>
              <p:nvPr/>
            </p:nvSpPr>
            <p:spPr>
              <a:xfrm>
                <a:off x="3974225" y="4006225"/>
                <a:ext cx="297650" cy="178025"/>
              </a:xfrm>
              <a:custGeom>
                <a:rect b="b" l="l" r="r" t="t"/>
                <a:pathLst>
                  <a:path extrusionOk="0" h="7121" w="11906">
                    <a:moveTo>
                      <a:pt x="1" y="0"/>
                    </a:moveTo>
                    <a:lnTo>
                      <a:pt x="2273" y="6522"/>
                    </a:lnTo>
                    <a:lnTo>
                      <a:pt x="6881" y="7120"/>
                    </a:lnTo>
                    <a:cubicBezTo>
                      <a:pt x="6881" y="7120"/>
                      <a:pt x="11905" y="6044"/>
                      <a:pt x="11604" y="5805"/>
                    </a:cubicBezTo>
                    <a:cubicBezTo>
                      <a:pt x="11245" y="5565"/>
                      <a:pt x="6403" y="1737"/>
                      <a:pt x="4786" y="900"/>
                    </a:cubicBezTo>
                    <a:cubicBezTo>
                      <a:pt x="3111" y="12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AC69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8" name="Google Shape;688;p32"/>
              <p:cNvSpPr/>
              <p:nvPr/>
            </p:nvSpPr>
            <p:spPr>
              <a:xfrm>
                <a:off x="2404175" y="3796900"/>
                <a:ext cx="145125" cy="104675"/>
              </a:xfrm>
              <a:custGeom>
                <a:rect b="b" l="l" r="r" t="t"/>
                <a:pathLst>
                  <a:path extrusionOk="0" h="4187" w="5805">
                    <a:moveTo>
                      <a:pt x="3767" y="1"/>
                    </a:moveTo>
                    <a:cubicBezTo>
                      <a:pt x="3049" y="1"/>
                      <a:pt x="2147" y="296"/>
                      <a:pt x="1317" y="899"/>
                    </a:cubicBezTo>
                    <a:cubicBezTo>
                      <a:pt x="1" y="1914"/>
                      <a:pt x="360" y="4187"/>
                      <a:pt x="360" y="4187"/>
                    </a:cubicBezTo>
                    <a:lnTo>
                      <a:pt x="5805" y="3292"/>
                    </a:lnTo>
                    <a:cubicBezTo>
                      <a:pt x="5805" y="3292"/>
                      <a:pt x="5446" y="837"/>
                      <a:pt x="4786" y="301"/>
                    </a:cubicBezTo>
                    <a:cubicBezTo>
                      <a:pt x="4544" y="102"/>
                      <a:pt x="4187" y="1"/>
                      <a:pt x="3767" y="1"/>
                    </a:cubicBezTo>
                    <a:close/>
                  </a:path>
                </a:pathLst>
              </a:custGeom>
              <a:solidFill>
                <a:srgbClr val="AC69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9" name="Google Shape;689;p32"/>
              <p:cNvSpPr/>
              <p:nvPr/>
            </p:nvSpPr>
            <p:spPr>
              <a:xfrm>
                <a:off x="2173925" y="3535275"/>
                <a:ext cx="1931925" cy="1128900"/>
              </a:xfrm>
              <a:custGeom>
                <a:rect b="b" l="l" r="r" t="t"/>
                <a:pathLst>
                  <a:path extrusionOk="0" h="45156" w="77277">
                    <a:moveTo>
                      <a:pt x="68247" y="0"/>
                    </a:moveTo>
                    <a:lnTo>
                      <a:pt x="0" y="15967"/>
                    </a:lnTo>
                    <a:lnTo>
                      <a:pt x="14115" y="45155"/>
                    </a:lnTo>
                    <a:lnTo>
                      <a:pt x="77276" y="30801"/>
                    </a:lnTo>
                    <a:lnTo>
                      <a:pt x="6824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0" name="Google Shape;690;p32"/>
              <p:cNvSpPr/>
              <p:nvPr/>
            </p:nvSpPr>
            <p:spPr>
              <a:xfrm>
                <a:off x="3325275" y="4115275"/>
                <a:ext cx="1135000" cy="465450"/>
              </a:xfrm>
              <a:custGeom>
                <a:rect b="b" l="l" r="r" t="t"/>
                <a:pathLst>
                  <a:path extrusionOk="0" h="18618" w="45400">
                    <a:moveTo>
                      <a:pt x="16211" y="0"/>
                    </a:moveTo>
                    <a:cubicBezTo>
                      <a:pt x="14227" y="0"/>
                      <a:pt x="6376" y="349"/>
                      <a:pt x="6044" y="902"/>
                    </a:cubicBezTo>
                    <a:cubicBezTo>
                      <a:pt x="5742" y="1500"/>
                      <a:pt x="5862" y="2041"/>
                      <a:pt x="6762" y="2758"/>
                    </a:cubicBezTo>
                    <a:cubicBezTo>
                      <a:pt x="7656" y="3414"/>
                      <a:pt x="14355" y="3715"/>
                      <a:pt x="15552" y="3955"/>
                    </a:cubicBezTo>
                    <a:cubicBezTo>
                      <a:pt x="16810" y="4251"/>
                      <a:pt x="23509" y="5031"/>
                      <a:pt x="23509" y="5031"/>
                    </a:cubicBezTo>
                    <a:cubicBezTo>
                      <a:pt x="23509" y="5031"/>
                      <a:pt x="18618" y="5057"/>
                      <a:pt x="14931" y="5057"/>
                    </a:cubicBezTo>
                    <a:cubicBezTo>
                      <a:pt x="13088" y="5057"/>
                      <a:pt x="11547" y="5050"/>
                      <a:pt x="11068" y="5031"/>
                    </a:cubicBezTo>
                    <a:cubicBezTo>
                      <a:pt x="9932" y="4980"/>
                      <a:pt x="4200" y="4401"/>
                      <a:pt x="1992" y="4401"/>
                    </a:cubicBezTo>
                    <a:cubicBezTo>
                      <a:pt x="1523" y="4401"/>
                      <a:pt x="1212" y="4428"/>
                      <a:pt x="1139" y="4490"/>
                    </a:cubicBezTo>
                    <a:cubicBezTo>
                      <a:pt x="718" y="4849"/>
                      <a:pt x="1" y="6467"/>
                      <a:pt x="900" y="7242"/>
                    </a:cubicBezTo>
                    <a:cubicBezTo>
                      <a:pt x="1738" y="8022"/>
                      <a:pt x="8255" y="10295"/>
                      <a:pt x="8255" y="10295"/>
                    </a:cubicBezTo>
                    <a:cubicBezTo>
                      <a:pt x="8255" y="10295"/>
                      <a:pt x="8733" y="12625"/>
                      <a:pt x="10049" y="13285"/>
                    </a:cubicBezTo>
                    <a:cubicBezTo>
                      <a:pt x="11365" y="14003"/>
                      <a:pt x="13877" y="14362"/>
                      <a:pt x="13877" y="14362"/>
                    </a:cubicBezTo>
                    <a:cubicBezTo>
                      <a:pt x="13877" y="14362"/>
                      <a:pt x="15671" y="17290"/>
                      <a:pt x="17944" y="17888"/>
                    </a:cubicBezTo>
                    <a:cubicBezTo>
                      <a:pt x="19939" y="18413"/>
                      <a:pt x="26359" y="18618"/>
                      <a:pt x="29273" y="18618"/>
                    </a:cubicBezTo>
                    <a:cubicBezTo>
                      <a:pt x="29679" y="18618"/>
                      <a:pt x="30017" y="18614"/>
                      <a:pt x="30265" y="18606"/>
                    </a:cubicBezTo>
                    <a:cubicBezTo>
                      <a:pt x="31701" y="18549"/>
                      <a:pt x="35768" y="17711"/>
                      <a:pt x="38639" y="16874"/>
                    </a:cubicBezTo>
                    <a:cubicBezTo>
                      <a:pt x="39835" y="16572"/>
                      <a:pt x="40734" y="16276"/>
                      <a:pt x="41270" y="16036"/>
                    </a:cubicBezTo>
                    <a:cubicBezTo>
                      <a:pt x="42768" y="15319"/>
                      <a:pt x="44739" y="14003"/>
                      <a:pt x="45400" y="13462"/>
                    </a:cubicBezTo>
                    <a:cubicBezTo>
                      <a:pt x="45160" y="12209"/>
                      <a:pt x="44802" y="10893"/>
                      <a:pt x="44381" y="9577"/>
                    </a:cubicBezTo>
                    <a:cubicBezTo>
                      <a:pt x="42945" y="4792"/>
                      <a:pt x="39538" y="1859"/>
                      <a:pt x="38820" y="1323"/>
                    </a:cubicBezTo>
                    <a:lnTo>
                      <a:pt x="38462" y="1141"/>
                    </a:lnTo>
                    <a:cubicBezTo>
                      <a:pt x="38462" y="1141"/>
                      <a:pt x="32964" y="1351"/>
                      <a:pt x="30171" y="1351"/>
                    </a:cubicBezTo>
                    <a:cubicBezTo>
                      <a:pt x="29617" y="1351"/>
                      <a:pt x="29169" y="1343"/>
                      <a:pt x="28892" y="1323"/>
                    </a:cubicBezTo>
                    <a:cubicBezTo>
                      <a:pt x="27217" y="1261"/>
                      <a:pt x="17528" y="127"/>
                      <a:pt x="16571" y="7"/>
                    </a:cubicBezTo>
                    <a:cubicBezTo>
                      <a:pt x="16494" y="2"/>
                      <a:pt x="16372" y="0"/>
                      <a:pt x="16211" y="0"/>
                    </a:cubicBezTo>
                    <a:close/>
                  </a:path>
                </a:pathLst>
              </a:custGeom>
              <a:solidFill>
                <a:srgbClr val="AC69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1" name="Google Shape;691;p32"/>
              <p:cNvSpPr/>
              <p:nvPr/>
            </p:nvSpPr>
            <p:spPr>
              <a:xfrm>
                <a:off x="3531625" y="4372625"/>
                <a:ext cx="381375" cy="35925"/>
              </a:xfrm>
              <a:custGeom>
                <a:rect b="b" l="l" r="r" t="t"/>
                <a:pathLst>
                  <a:path extrusionOk="0" h="1437" w="15255">
                    <a:moveTo>
                      <a:pt x="1" y="1"/>
                    </a:moveTo>
                    <a:lnTo>
                      <a:pt x="1" y="1"/>
                    </a:lnTo>
                    <a:cubicBezTo>
                      <a:pt x="1" y="1"/>
                      <a:pt x="63" y="417"/>
                      <a:pt x="240" y="895"/>
                    </a:cubicBezTo>
                    <a:cubicBezTo>
                      <a:pt x="1379" y="958"/>
                      <a:pt x="2934" y="1077"/>
                      <a:pt x="3651" y="1135"/>
                    </a:cubicBezTo>
                    <a:cubicBezTo>
                      <a:pt x="5565" y="1374"/>
                      <a:pt x="7656" y="1436"/>
                      <a:pt x="9513" y="1436"/>
                    </a:cubicBezTo>
                    <a:cubicBezTo>
                      <a:pt x="12743" y="1436"/>
                      <a:pt x="15255" y="1254"/>
                      <a:pt x="15255" y="1254"/>
                    </a:cubicBezTo>
                    <a:cubicBezTo>
                      <a:pt x="15255" y="1254"/>
                      <a:pt x="10709" y="895"/>
                      <a:pt x="7896" y="838"/>
                    </a:cubicBezTo>
                    <a:cubicBezTo>
                      <a:pt x="5144" y="838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94594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2" name="Google Shape;692;p32"/>
              <p:cNvSpPr/>
              <p:nvPr/>
            </p:nvSpPr>
            <p:spPr>
              <a:xfrm>
                <a:off x="3773850" y="4562475"/>
                <a:ext cx="311050" cy="17950"/>
              </a:xfrm>
              <a:custGeom>
                <a:rect b="b" l="l" r="r" t="t"/>
                <a:pathLst>
                  <a:path extrusionOk="0" h="718" w="12442">
                    <a:moveTo>
                      <a:pt x="10528" y="718"/>
                    </a:moveTo>
                    <a:lnTo>
                      <a:pt x="11006" y="718"/>
                    </a:lnTo>
                    <a:lnTo>
                      <a:pt x="11006" y="718"/>
                    </a:lnTo>
                    <a:lnTo>
                      <a:pt x="10528" y="718"/>
                    </a:lnTo>
                    <a:close/>
                    <a:moveTo>
                      <a:pt x="10351" y="718"/>
                    </a:moveTo>
                    <a:lnTo>
                      <a:pt x="10470" y="718"/>
                    </a:lnTo>
                    <a:lnTo>
                      <a:pt x="10351" y="718"/>
                    </a:lnTo>
                    <a:close/>
                    <a:moveTo>
                      <a:pt x="12322" y="718"/>
                    </a:moveTo>
                    <a:lnTo>
                      <a:pt x="11006" y="718"/>
                    </a:lnTo>
                    <a:lnTo>
                      <a:pt x="12322" y="718"/>
                    </a:lnTo>
                    <a:close/>
                    <a:moveTo>
                      <a:pt x="12322" y="718"/>
                    </a:moveTo>
                    <a:lnTo>
                      <a:pt x="12322" y="718"/>
                    </a:lnTo>
                    <a:lnTo>
                      <a:pt x="12322" y="718"/>
                    </a:lnTo>
                    <a:close/>
                    <a:moveTo>
                      <a:pt x="12322" y="718"/>
                    </a:moveTo>
                    <a:lnTo>
                      <a:pt x="12322" y="718"/>
                    </a:lnTo>
                    <a:lnTo>
                      <a:pt x="12322" y="718"/>
                    </a:lnTo>
                    <a:close/>
                    <a:moveTo>
                      <a:pt x="12322" y="718"/>
                    </a:moveTo>
                    <a:lnTo>
                      <a:pt x="12322" y="718"/>
                    </a:lnTo>
                    <a:lnTo>
                      <a:pt x="12322" y="718"/>
                    </a:lnTo>
                    <a:close/>
                    <a:moveTo>
                      <a:pt x="12384" y="718"/>
                    </a:moveTo>
                    <a:lnTo>
                      <a:pt x="12322" y="718"/>
                    </a:lnTo>
                    <a:lnTo>
                      <a:pt x="12384" y="718"/>
                    </a:lnTo>
                    <a:close/>
                    <a:moveTo>
                      <a:pt x="12384" y="718"/>
                    </a:moveTo>
                    <a:lnTo>
                      <a:pt x="12384" y="718"/>
                    </a:lnTo>
                    <a:lnTo>
                      <a:pt x="12384" y="718"/>
                    </a:lnTo>
                    <a:close/>
                    <a:moveTo>
                      <a:pt x="12384" y="718"/>
                    </a:moveTo>
                    <a:lnTo>
                      <a:pt x="12384" y="718"/>
                    </a:lnTo>
                    <a:lnTo>
                      <a:pt x="12384" y="718"/>
                    </a:lnTo>
                    <a:close/>
                    <a:moveTo>
                      <a:pt x="12384" y="718"/>
                    </a:moveTo>
                    <a:lnTo>
                      <a:pt x="12384" y="718"/>
                    </a:lnTo>
                    <a:lnTo>
                      <a:pt x="12384" y="718"/>
                    </a:lnTo>
                    <a:close/>
                    <a:moveTo>
                      <a:pt x="12384" y="718"/>
                    </a:moveTo>
                    <a:lnTo>
                      <a:pt x="12384" y="718"/>
                    </a:lnTo>
                    <a:lnTo>
                      <a:pt x="12384" y="718"/>
                    </a:lnTo>
                    <a:close/>
                    <a:moveTo>
                      <a:pt x="12384" y="718"/>
                    </a:moveTo>
                    <a:lnTo>
                      <a:pt x="12384" y="718"/>
                    </a:lnTo>
                    <a:lnTo>
                      <a:pt x="12384" y="718"/>
                    </a:lnTo>
                    <a:close/>
                    <a:moveTo>
                      <a:pt x="12384" y="718"/>
                    </a:moveTo>
                    <a:lnTo>
                      <a:pt x="12384" y="718"/>
                    </a:lnTo>
                    <a:lnTo>
                      <a:pt x="12384" y="718"/>
                    </a:lnTo>
                    <a:close/>
                    <a:moveTo>
                      <a:pt x="12442" y="718"/>
                    </a:moveTo>
                    <a:lnTo>
                      <a:pt x="12442" y="718"/>
                    </a:lnTo>
                    <a:lnTo>
                      <a:pt x="12442" y="718"/>
                    </a:lnTo>
                    <a:close/>
                    <a:moveTo>
                      <a:pt x="12442" y="718"/>
                    </a:moveTo>
                    <a:lnTo>
                      <a:pt x="12442" y="718"/>
                    </a:lnTo>
                    <a:lnTo>
                      <a:pt x="12442" y="718"/>
                    </a:lnTo>
                    <a:close/>
                    <a:moveTo>
                      <a:pt x="12442" y="718"/>
                    </a:moveTo>
                    <a:lnTo>
                      <a:pt x="12442" y="718"/>
                    </a:lnTo>
                    <a:lnTo>
                      <a:pt x="12442" y="718"/>
                    </a:lnTo>
                    <a:close/>
                    <a:moveTo>
                      <a:pt x="1" y="0"/>
                    </a:moveTo>
                    <a:lnTo>
                      <a:pt x="63" y="0"/>
                    </a:lnTo>
                    <a:lnTo>
                      <a:pt x="1" y="0"/>
                    </a:lnTo>
                    <a:close/>
                    <a:moveTo>
                      <a:pt x="1" y="0"/>
                    </a:move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0022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3" name="Google Shape;693;p32"/>
              <p:cNvSpPr/>
              <p:nvPr/>
            </p:nvSpPr>
            <p:spPr>
              <a:xfrm>
                <a:off x="3672175" y="4474300"/>
                <a:ext cx="535350" cy="106125"/>
              </a:xfrm>
              <a:custGeom>
                <a:rect b="b" l="l" r="r" t="t"/>
                <a:pathLst>
                  <a:path extrusionOk="0" h="4245" w="21414">
                    <a:moveTo>
                      <a:pt x="1" y="1"/>
                    </a:moveTo>
                    <a:cubicBezTo>
                      <a:pt x="1" y="1"/>
                      <a:pt x="1795" y="2929"/>
                      <a:pt x="4068" y="3527"/>
                    </a:cubicBezTo>
                    <a:lnTo>
                      <a:pt x="4130" y="3527"/>
                    </a:lnTo>
                    <a:cubicBezTo>
                      <a:pt x="5982" y="4006"/>
                      <a:pt x="11308" y="4245"/>
                      <a:pt x="14418" y="4245"/>
                    </a:cubicBezTo>
                    <a:lnTo>
                      <a:pt x="16509" y="4245"/>
                    </a:lnTo>
                    <a:cubicBezTo>
                      <a:pt x="17466" y="4188"/>
                      <a:pt x="19380" y="3829"/>
                      <a:pt x="21413" y="3350"/>
                    </a:cubicBezTo>
                    <a:lnTo>
                      <a:pt x="20638" y="3350"/>
                    </a:lnTo>
                    <a:cubicBezTo>
                      <a:pt x="19380" y="3350"/>
                      <a:pt x="18183" y="3350"/>
                      <a:pt x="17169" y="3231"/>
                    </a:cubicBezTo>
                    <a:cubicBezTo>
                      <a:pt x="14298" y="2991"/>
                      <a:pt x="7360" y="2393"/>
                      <a:pt x="7480" y="1853"/>
                    </a:cubicBezTo>
                    <a:cubicBezTo>
                      <a:pt x="7657" y="1317"/>
                      <a:pt x="11906" y="776"/>
                      <a:pt x="11906" y="776"/>
                    </a:cubicBezTo>
                    <a:cubicBezTo>
                      <a:pt x="11906" y="776"/>
                      <a:pt x="7240" y="718"/>
                      <a:pt x="4968" y="537"/>
                    </a:cubicBezTo>
                    <a:cubicBezTo>
                      <a:pt x="2695" y="360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94594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4" name="Google Shape;694;p32"/>
              <p:cNvSpPr/>
              <p:nvPr/>
            </p:nvSpPr>
            <p:spPr>
              <a:xfrm>
                <a:off x="2982925" y="4021175"/>
                <a:ext cx="224300" cy="221325"/>
              </a:xfrm>
              <a:custGeom>
                <a:rect b="b" l="l" r="r" t="t"/>
                <a:pathLst>
                  <a:path extrusionOk="0" h="8853" w="8972">
                    <a:moveTo>
                      <a:pt x="4484" y="1"/>
                    </a:moveTo>
                    <a:cubicBezTo>
                      <a:pt x="2034" y="1"/>
                      <a:pt x="0" y="1977"/>
                      <a:pt x="0" y="4427"/>
                    </a:cubicBezTo>
                    <a:cubicBezTo>
                      <a:pt x="0" y="6881"/>
                      <a:pt x="2034" y="8853"/>
                      <a:pt x="4484" y="8853"/>
                    </a:cubicBezTo>
                    <a:cubicBezTo>
                      <a:pt x="6996" y="8853"/>
                      <a:pt x="8972" y="6881"/>
                      <a:pt x="8972" y="4427"/>
                    </a:cubicBezTo>
                    <a:cubicBezTo>
                      <a:pt x="8972" y="1977"/>
                      <a:pt x="6996" y="1"/>
                      <a:pt x="448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5" name="Google Shape;695;p32"/>
              <p:cNvSpPr/>
              <p:nvPr/>
            </p:nvSpPr>
            <p:spPr>
              <a:xfrm>
                <a:off x="2333975" y="4439850"/>
                <a:ext cx="182925" cy="141950"/>
              </a:xfrm>
              <a:custGeom>
                <a:rect b="b" l="l" r="r" t="t"/>
                <a:pathLst>
                  <a:path extrusionOk="0" h="5678" w="7317">
                    <a:moveTo>
                      <a:pt x="0" y="1"/>
                    </a:moveTo>
                    <a:lnTo>
                      <a:pt x="0" y="1"/>
                    </a:lnTo>
                    <a:cubicBezTo>
                      <a:pt x="0" y="1"/>
                      <a:pt x="895" y="1857"/>
                      <a:pt x="1732" y="2752"/>
                    </a:cubicBezTo>
                    <a:cubicBezTo>
                      <a:pt x="2512" y="3652"/>
                      <a:pt x="3469" y="4786"/>
                      <a:pt x="4723" y="5025"/>
                    </a:cubicBezTo>
                    <a:cubicBezTo>
                      <a:pt x="5509" y="5223"/>
                      <a:pt x="6399" y="5678"/>
                      <a:pt x="6900" y="5678"/>
                    </a:cubicBezTo>
                    <a:cubicBezTo>
                      <a:pt x="7161" y="5678"/>
                      <a:pt x="7317" y="5554"/>
                      <a:pt x="7297" y="5207"/>
                    </a:cubicBezTo>
                    <a:cubicBezTo>
                      <a:pt x="7297" y="4250"/>
                      <a:pt x="6460" y="3053"/>
                      <a:pt x="5321" y="2336"/>
                    </a:cubicBezTo>
                    <a:cubicBezTo>
                      <a:pt x="4244" y="1556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AC69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6" name="Google Shape;696;p32"/>
              <p:cNvSpPr/>
              <p:nvPr/>
            </p:nvSpPr>
            <p:spPr>
              <a:xfrm>
                <a:off x="2248675" y="4320225"/>
                <a:ext cx="320025" cy="181025"/>
              </a:xfrm>
              <a:custGeom>
                <a:rect b="b" l="l" r="r" t="t"/>
                <a:pathLst>
                  <a:path extrusionOk="0" h="7241" w="12801">
                    <a:moveTo>
                      <a:pt x="599" y="1"/>
                    </a:moveTo>
                    <a:cubicBezTo>
                      <a:pt x="599" y="1"/>
                      <a:pt x="1" y="1857"/>
                      <a:pt x="599" y="2814"/>
                    </a:cubicBezTo>
                    <a:cubicBezTo>
                      <a:pt x="1259" y="3771"/>
                      <a:pt x="4307" y="6164"/>
                      <a:pt x="5623" y="6580"/>
                    </a:cubicBezTo>
                    <a:cubicBezTo>
                      <a:pt x="6939" y="7059"/>
                      <a:pt x="10288" y="7240"/>
                      <a:pt x="11188" y="7240"/>
                    </a:cubicBezTo>
                    <a:cubicBezTo>
                      <a:pt x="12082" y="7240"/>
                      <a:pt x="12800" y="6523"/>
                      <a:pt x="12800" y="6164"/>
                    </a:cubicBezTo>
                    <a:cubicBezTo>
                      <a:pt x="12800" y="5805"/>
                      <a:pt x="11427" y="4728"/>
                      <a:pt x="10709" y="4130"/>
                    </a:cubicBezTo>
                    <a:cubicBezTo>
                      <a:pt x="10049" y="3532"/>
                      <a:pt x="5565" y="2274"/>
                      <a:pt x="5565" y="2274"/>
                    </a:cubicBezTo>
                    <a:lnTo>
                      <a:pt x="599" y="1"/>
                    </a:lnTo>
                    <a:close/>
                  </a:path>
                </a:pathLst>
              </a:custGeom>
              <a:solidFill>
                <a:srgbClr val="AC69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7" name="Google Shape;697;p32"/>
              <p:cNvSpPr/>
              <p:nvPr/>
            </p:nvSpPr>
            <p:spPr>
              <a:xfrm>
                <a:off x="2263625" y="4320225"/>
                <a:ext cx="124200" cy="56850"/>
              </a:xfrm>
              <a:custGeom>
                <a:rect b="b" l="l" r="r" t="t"/>
                <a:pathLst>
                  <a:path extrusionOk="0" h="2274" w="4968">
                    <a:moveTo>
                      <a:pt x="1" y="1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4967" y="2274"/>
                    </a:lnTo>
                    <a:lnTo>
                      <a:pt x="4967" y="2274"/>
                    </a:lnTo>
                    <a:lnTo>
                      <a:pt x="4967" y="2274"/>
                    </a:lnTo>
                    <a:close/>
                  </a:path>
                </a:pathLst>
              </a:custGeom>
              <a:solidFill>
                <a:srgbClr val="FFC9C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8" name="Google Shape;698;p32"/>
              <p:cNvSpPr/>
              <p:nvPr/>
            </p:nvSpPr>
            <p:spPr>
              <a:xfrm>
                <a:off x="2387800" y="4377050"/>
                <a:ext cx="1450" cy="25"/>
              </a:xfrm>
              <a:custGeom>
                <a:rect b="b" l="l" r="r" t="t"/>
                <a:pathLst>
                  <a:path extrusionOk="0" h="1" w="58">
                    <a:moveTo>
                      <a:pt x="0" y="1"/>
                    </a:moveTo>
                    <a:lnTo>
                      <a:pt x="0" y="1"/>
                    </a:lnTo>
                    <a:lnTo>
                      <a:pt x="58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8191A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9" name="Google Shape;699;p32"/>
              <p:cNvSpPr/>
              <p:nvPr/>
            </p:nvSpPr>
            <p:spPr>
              <a:xfrm>
                <a:off x="2251675" y="4320225"/>
                <a:ext cx="191425" cy="77775"/>
              </a:xfrm>
              <a:custGeom>
                <a:rect b="b" l="l" r="r" t="t"/>
                <a:pathLst>
                  <a:path extrusionOk="0" h="3111" w="7657">
                    <a:moveTo>
                      <a:pt x="479" y="1"/>
                    </a:moveTo>
                    <a:cubicBezTo>
                      <a:pt x="479" y="183"/>
                      <a:pt x="0" y="1618"/>
                      <a:pt x="359" y="2575"/>
                    </a:cubicBezTo>
                    <a:cubicBezTo>
                      <a:pt x="1196" y="2814"/>
                      <a:pt x="2335" y="3111"/>
                      <a:pt x="3350" y="3111"/>
                    </a:cubicBezTo>
                    <a:cubicBezTo>
                      <a:pt x="4426" y="3111"/>
                      <a:pt x="6460" y="3054"/>
                      <a:pt x="7656" y="2934"/>
                    </a:cubicBezTo>
                    <a:cubicBezTo>
                      <a:pt x="6642" y="2575"/>
                      <a:pt x="5742" y="2336"/>
                      <a:pt x="5503" y="2274"/>
                    </a:cubicBezTo>
                    <a:lnTo>
                      <a:pt x="5445" y="2274"/>
                    </a:lnTo>
                    <a:lnTo>
                      <a:pt x="479" y="1"/>
                    </a:lnTo>
                    <a:close/>
                  </a:path>
                </a:pathLst>
              </a:custGeom>
              <a:solidFill>
                <a:srgbClr val="94594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0" name="Google Shape;700;p32"/>
              <p:cNvSpPr/>
              <p:nvPr/>
            </p:nvSpPr>
            <p:spPr>
              <a:xfrm>
                <a:off x="2193400" y="4125850"/>
                <a:ext cx="333425" cy="258975"/>
              </a:xfrm>
              <a:custGeom>
                <a:rect b="b" l="l" r="r" t="t"/>
                <a:pathLst>
                  <a:path extrusionOk="0" h="10359" w="13337">
                    <a:moveTo>
                      <a:pt x="2929" y="0"/>
                    </a:moveTo>
                    <a:cubicBezTo>
                      <a:pt x="2929" y="0"/>
                      <a:pt x="1" y="2575"/>
                      <a:pt x="178" y="3709"/>
                    </a:cubicBezTo>
                    <a:cubicBezTo>
                      <a:pt x="360" y="4847"/>
                      <a:pt x="1972" y="8556"/>
                      <a:pt x="2929" y="9273"/>
                    </a:cubicBezTo>
                    <a:cubicBezTo>
                      <a:pt x="3886" y="9991"/>
                      <a:pt x="7178" y="10350"/>
                      <a:pt x="8733" y="10350"/>
                    </a:cubicBezTo>
                    <a:cubicBezTo>
                      <a:pt x="9368" y="10350"/>
                      <a:pt x="10030" y="10359"/>
                      <a:pt x="10623" y="10359"/>
                    </a:cubicBezTo>
                    <a:cubicBezTo>
                      <a:pt x="11536" y="10359"/>
                      <a:pt x="12281" y="10338"/>
                      <a:pt x="12499" y="10230"/>
                    </a:cubicBezTo>
                    <a:cubicBezTo>
                      <a:pt x="12858" y="10049"/>
                      <a:pt x="13336" y="9092"/>
                      <a:pt x="12322" y="8197"/>
                    </a:cubicBezTo>
                    <a:cubicBezTo>
                      <a:pt x="11365" y="7360"/>
                      <a:pt x="5743" y="5862"/>
                      <a:pt x="5743" y="5862"/>
                    </a:cubicBezTo>
                    <a:lnTo>
                      <a:pt x="2929" y="0"/>
                    </a:lnTo>
                    <a:close/>
                  </a:path>
                </a:pathLst>
              </a:custGeom>
              <a:solidFill>
                <a:srgbClr val="AC69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1" name="Google Shape;701;p32"/>
              <p:cNvSpPr/>
              <p:nvPr/>
            </p:nvSpPr>
            <p:spPr>
              <a:xfrm>
                <a:off x="3898025" y="1909850"/>
                <a:ext cx="523375" cy="324550"/>
              </a:xfrm>
              <a:custGeom>
                <a:rect b="b" l="l" r="r" t="t"/>
                <a:pathLst>
                  <a:path extrusionOk="0" h="12982" w="20935">
                    <a:moveTo>
                      <a:pt x="13695" y="0"/>
                    </a:moveTo>
                    <a:cubicBezTo>
                      <a:pt x="11303" y="3110"/>
                      <a:pt x="5862" y="5981"/>
                      <a:pt x="4187" y="7598"/>
                    </a:cubicBezTo>
                    <a:cubicBezTo>
                      <a:pt x="2513" y="9154"/>
                      <a:pt x="1" y="12024"/>
                      <a:pt x="1" y="12024"/>
                    </a:cubicBezTo>
                    <a:cubicBezTo>
                      <a:pt x="1" y="12024"/>
                      <a:pt x="4125" y="10766"/>
                      <a:pt x="5680" y="10709"/>
                    </a:cubicBezTo>
                    <a:cubicBezTo>
                      <a:pt x="5720" y="10688"/>
                      <a:pt x="5760" y="10681"/>
                      <a:pt x="5800" y="10681"/>
                    </a:cubicBezTo>
                    <a:cubicBezTo>
                      <a:pt x="5880" y="10681"/>
                      <a:pt x="5959" y="10709"/>
                      <a:pt x="6039" y="10709"/>
                    </a:cubicBezTo>
                    <a:lnTo>
                      <a:pt x="6159" y="10709"/>
                    </a:lnTo>
                    <a:cubicBezTo>
                      <a:pt x="6278" y="10709"/>
                      <a:pt x="6341" y="10766"/>
                      <a:pt x="6460" y="10766"/>
                    </a:cubicBezTo>
                    <a:lnTo>
                      <a:pt x="6580" y="10766"/>
                    </a:lnTo>
                    <a:cubicBezTo>
                      <a:pt x="6700" y="10828"/>
                      <a:pt x="6819" y="10828"/>
                      <a:pt x="6996" y="10886"/>
                    </a:cubicBezTo>
                    <a:lnTo>
                      <a:pt x="7058" y="10886"/>
                    </a:lnTo>
                    <a:cubicBezTo>
                      <a:pt x="7178" y="10948"/>
                      <a:pt x="7355" y="11005"/>
                      <a:pt x="7537" y="11067"/>
                    </a:cubicBezTo>
                    <a:cubicBezTo>
                      <a:pt x="9508" y="11723"/>
                      <a:pt x="12020" y="12981"/>
                      <a:pt x="12020" y="12981"/>
                    </a:cubicBezTo>
                    <a:cubicBezTo>
                      <a:pt x="14236" y="11307"/>
                      <a:pt x="20935" y="4665"/>
                      <a:pt x="20935" y="4665"/>
                    </a:cubicBezTo>
                    <a:cubicBezTo>
                      <a:pt x="18542" y="1976"/>
                      <a:pt x="13695" y="0"/>
                      <a:pt x="1369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2" name="Google Shape;702;p32"/>
              <p:cNvSpPr/>
              <p:nvPr/>
            </p:nvSpPr>
            <p:spPr>
              <a:xfrm>
                <a:off x="3640850" y="1933750"/>
                <a:ext cx="257200" cy="276725"/>
              </a:xfrm>
              <a:custGeom>
                <a:rect b="b" l="l" r="r" t="t"/>
                <a:pathLst>
                  <a:path extrusionOk="0" h="11069" w="10288">
                    <a:moveTo>
                      <a:pt x="3948" y="1"/>
                    </a:moveTo>
                    <a:cubicBezTo>
                      <a:pt x="3948" y="1"/>
                      <a:pt x="1436" y="901"/>
                      <a:pt x="718" y="1858"/>
                    </a:cubicBezTo>
                    <a:cubicBezTo>
                      <a:pt x="0" y="2815"/>
                      <a:pt x="416" y="8733"/>
                      <a:pt x="1015" y="10767"/>
                    </a:cubicBezTo>
                    <a:lnTo>
                      <a:pt x="5024" y="8973"/>
                    </a:lnTo>
                    <a:lnTo>
                      <a:pt x="10288" y="11068"/>
                    </a:lnTo>
                    <a:cubicBezTo>
                      <a:pt x="10288" y="11068"/>
                      <a:pt x="8072" y="7537"/>
                      <a:pt x="7115" y="6221"/>
                    </a:cubicBezTo>
                    <a:cubicBezTo>
                      <a:pt x="6101" y="4968"/>
                      <a:pt x="4067" y="1379"/>
                      <a:pt x="394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03" name="Google Shape;703;p32"/>
            <p:cNvGrpSpPr/>
            <p:nvPr/>
          </p:nvGrpSpPr>
          <p:grpSpPr>
            <a:xfrm>
              <a:off x="7153261" y="2290789"/>
              <a:ext cx="415521" cy="415218"/>
              <a:chOff x="2461125" y="503925"/>
              <a:chExt cx="411000" cy="410700"/>
            </a:xfrm>
          </p:grpSpPr>
          <p:sp>
            <p:nvSpPr>
              <p:cNvPr id="704" name="Google Shape;704;p32"/>
              <p:cNvSpPr/>
              <p:nvPr/>
            </p:nvSpPr>
            <p:spPr>
              <a:xfrm>
                <a:off x="2461125" y="503925"/>
                <a:ext cx="411000" cy="4107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5" name="Google Shape;705;p32"/>
              <p:cNvSpPr/>
              <p:nvPr/>
            </p:nvSpPr>
            <p:spPr>
              <a:xfrm>
                <a:off x="2612149" y="580724"/>
                <a:ext cx="108823" cy="257254"/>
              </a:xfrm>
              <a:custGeom>
                <a:rect b="b" l="l" r="r" t="t"/>
                <a:pathLst>
                  <a:path extrusionOk="0" h="7358" w="3113">
                    <a:moveTo>
                      <a:pt x="1038" y="0"/>
                    </a:moveTo>
                    <a:lnTo>
                      <a:pt x="1038" y="1181"/>
                    </a:lnTo>
                    <a:cubicBezTo>
                      <a:pt x="426" y="1370"/>
                      <a:pt x="0" y="1936"/>
                      <a:pt x="0" y="2641"/>
                    </a:cubicBezTo>
                    <a:cubicBezTo>
                      <a:pt x="0" y="3490"/>
                      <a:pt x="709" y="4200"/>
                      <a:pt x="1558" y="4200"/>
                    </a:cubicBezTo>
                    <a:cubicBezTo>
                      <a:pt x="1841" y="4200"/>
                      <a:pt x="2075" y="4434"/>
                      <a:pt x="2075" y="4717"/>
                    </a:cubicBezTo>
                    <a:cubicBezTo>
                      <a:pt x="2075" y="5000"/>
                      <a:pt x="1841" y="5237"/>
                      <a:pt x="1558" y="5237"/>
                    </a:cubicBezTo>
                    <a:cubicBezTo>
                      <a:pt x="1275" y="5237"/>
                      <a:pt x="1038" y="5000"/>
                      <a:pt x="1038" y="4717"/>
                    </a:cubicBezTo>
                    <a:lnTo>
                      <a:pt x="0" y="4717"/>
                    </a:lnTo>
                    <a:cubicBezTo>
                      <a:pt x="0" y="5426"/>
                      <a:pt x="426" y="5992"/>
                      <a:pt x="1038" y="6180"/>
                    </a:cubicBezTo>
                    <a:lnTo>
                      <a:pt x="1038" y="7358"/>
                    </a:lnTo>
                    <a:lnTo>
                      <a:pt x="2075" y="7358"/>
                    </a:lnTo>
                    <a:lnTo>
                      <a:pt x="2075" y="6180"/>
                    </a:lnTo>
                    <a:cubicBezTo>
                      <a:pt x="2690" y="5992"/>
                      <a:pt x="3113" y="5426"/>
                      <a:pt x="3113" y="4717"/>
                    </a:cubicBezTo>
                    <a:cubicBezTo>
                      <a:pt x="3113" y="3868"/>
                      <a:pt x="2407" y="3162"/>
                      <a:pt x="1558" y="3162"/>
                    </a:cubicBezTo>
                    <a:cubicBezTo>
                      <a:pt x="1275" y="3162"/>
                      <a:pt x="1038" y="2924"/>
                      <a:pt x="1038" y="2641"/>
                    </a:cubicBezTo>
                    <a:cubicBezTo>
                      <a:pt x="1038" y="2358"/>
                      <a:pt x="1275" y="2124"/>
                      <a:pt x="1558" y="2124"/>
                    </a:cubicBezTo>
                    <a:cubicBezTo>
                      <a:pt x="1841" y="2124"/>
                      <a:pt x="2075" y="2358"/>
                      <a:pt x="2075" y="2641"/>
                    </a:cubicBezTo>
                    <a:lnTo>
                      <a:pt x="3113" y="2641"/>
                    </a:lnTo>
                    <a:cubicBezTo>
                      <a:pt x="3113" y="1936"/>
                      <a:pt x="2690" y="1370"/>
                      <a:pt x="2075" y="1181"/>
                    </a:cubicBezTo>
                    <a:lnTo>
                      <a:pt x="207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06" name="Google Shape;706;p32"/>
            <p:cNvGrpSpPr/>
            <p:nvPr/>
          </p:nvGrpSpPr>
          <p:grpSpPr>
            <a:xfrm>
              <a:off x="6990849" y="2482132"/>
              <a:ext cx="266903" cy="266709"/>
              <a:chOff x="2461125" y="503925"/>
              <a:chExt cx="411000" cy="410700"/>
            </a:xfrm>
          </p:grpSpPr>
          <p:sp>
            <p:nvSpPr>
              <p:cNvPr id="707" name="Google Shape;707;p32"/>
              <p:cNvSpPr/>
              <p:nvPr/>
            </p:nvSpPr>
            <p:spPr>
              <a:xfrm>
                <a:off x="2461125" y="503925"/>
                <a:ext cx="411000" cy="4107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8" name="Google Shape;708;p32"/>
              <p:cNvSpPr/>
              <p:nvPr/>
            </p:nvSpPr>
            <p:spPr>
              <a:xfrm>
                <a:off x="2612149" y="580724"/>
                <a:ext cx="108823" cy="257254"/>
              </a:xfrm>
              <a:custGeom>
                <a:rect b="b" l="l" r="r" t="t"/>
                <a:pathLst>
                  <a:path extrusionOk="0" h="7358" w="3113">
                    <a:moveTo>
                      <a:pt x="1038" y="0"/>
                    </a:moveTo>
                    <a:lnTo>
                      <a:pt x="1038" y="1181"/>
                    </a:lnTo>
                    <a:cubicBezTo>
                      <a:pt x="426" y="1370"/>
                      <a:pt x="0" y="1936"/>
                      <a:pt x="0" y="2641"/>
                    </a:cubicBezTo>
                    <a:cubicBezTo>
                      <a:pt x="0" y="3490"/>
                      <a:pt x="709" y="4200"/>
                      <a:pt x="1558" y="4200"/>
                    </a:cubicBezTo>
                    <a:cubicBezTo>
                      <a:pt x="1841" y="4200"/>
                      <a:pt x="2075" y="4434"/>
                      <a:pt x="2075" y="4717"/>
                    </a:cubicBezTo>
                    <a:cubicBezTo>
                      <a:pt x="2075" y="5000"/>
                      <a:pt x="1841" y="5237"/>
                      <a:pt x="1558" y="5237"/>
                    </a:cubicBezTo>
                    <a:cubicBezTo>
                      <a:pt x="1275" y="5237"/>
                      <a:pt x="1038" y="5000"/>
                      <a:pt x="1038" y="4717"/>
                    </a:cubicBezTo>
                    <a:lnTo>
                      <a:pt x="0" y="4717"/>
                    </a:lnTo>
                    <a:cubicBezTo>
                      <a:pt x="0" y="5426"/>
                      <a:pt x="426" y="5992"/>
                      <a:pt x="1038" y="6180"/>
                    </a:cubicBezTo>
                    <a:lnTo>
                      <a:pt x="1038" y="7358"/>
                    </a:lnTo>
                    <a:lnTo>
                      <a:pt x="2075" y="7358"/>
                    </a:lnTo>
                    <a:lnTo>
                      <a:pt x="2075" y="6180"/>
                    </a:lnTo>
                    <a:cubicBezTo>
                      <a:pt x="2690" y="5992"/>
                      <a:pt x="3113" y="5426"/>
                      <a:pt x="3113" y="4717"/>
                    </a:cubicBezTo>
                    <a:cubicBezTo>
                      <a:pt x="3113" y="3868"/>
                      <a:pt x="2407" y="3162"/>
                      <a:pt x="1558" y="3162"/>
                    </a:cubicBezTo>
                    <a:cubicBezTo>
                      <a:pt x="1275" y="3162"/>
                      <a:pt x="1038" y="2924"/>
                      <a:pt x="1038" y="2641"/>
                    </a:cubicBezTo>
                    <a:cubicBezTo>
                      <a:pt x="1038" y="2358"/>
                      <a:pt x="1275" y="2124"/>
                      <a:pt x="1558" y="2124"/>
                    </a:cubicBezTo>
                    <a:cubicBezTo>
                      <a:pt x="1841" y="2124"/>
                      <a:pt x="2075" y="2358"/>
                      <a:pt x="2075" y="2641"/>
                    </a:cubicBezTo>
                    <a:lnTo>
                      <a:pt x="3113" y="2641"/>
                    </a:lnTo>
                    <a:cubicBezTo>
                      <a:pt x="3113" y="1936"/>
                      <a:pt x="2690" y="1370"/>
                      <a:pt x="2075" y="1181"/>
                    </a:cubicBezTo>
                    <a:lnTo>
                      <a:pt x="207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id="709" name="Google Shape;70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8025" y="1103525"/>
            <a:ext cx="415200" cy="41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0" name="Google Shape;710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11925" y="1103525"/>
            <a:ext cx="415200" cy="4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33"/>
          <p:cNvSpPr txBox="1"/>
          <p:nvPr>
            <p:ph type="title"/>
          </p:nvPr>
        </p:nvSpPr>
        <p:spPr>
          <a:xfrm>
            <a:off x="4310275" y="2571031"/>
            <a:ext cx="4120500" cy="141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 Stack</a:t>
            </a:r>
            <a:endParaRPr/>
          </a:p>
        </p:txBody>
      </p:sp>
      <p:sp>
        <p:nvSpPr>
          <p:cNvPr id="716" name="Google Shape;716;p33"/>
          <p:cNvSpPr txBox="1"/>
          <p:nvPr>
            <p:ph idx="2" type="title"/>
          </p:nvPr>
        </p:nvSpPr>
        <p:spPr>
          <a:xfrm>
            <a:off x="4310275" y="1729213"/>
            <a:ext cx="11442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717" name="Google Shape;717;p33">
            <a:hlinkClick action="ppaction://hlinkshowjump?jump=previousslide"/>
          </p:cNvPr>
          <p:cNvSpPr/>
          <p:nvPr/>
        </p:nvSpPr>
        <p:spPr>
          <a:xfrm flipH="1" rot="-5400000">
            <a:off x="382284" y="267436"/>
            <a:ext cx="165492" cy="189129"/>
          </a:xfrm>
          <a:custGeom>
            <a:rect b="b" l="l" r="r" t="t"/>
            <a:pathLst>
              <a:path extrusionOk="0" h="9915" w="8677">
                <a:moveTo>
                  <a:pt x="4318" y="1"/>
                </a:moveTo>
                <a:lnTo>
                  <a:pt x="1" y="4878"/>
                </a:lnTo>
                <a:lnTo>
                  <a:pt x="2399" y="4878"/>
                </a:lnTo>
                <a:lnTo>
                  <a:pt x="2399" y="9914"/>
                </a:lnTo>
                <a:lnTo>
                  <a:pt x="6278" y="9914"/>
                </a:lnTo>
                <a:lnTo>
                  <a:pt x="6278" y="4878"/>
                </a:lnTo>
                <a:lnTo>
                  <a:pt x="8677" y="4878"/>
                </a:lnTo>
                <a:lnTo>
                  <a:pt x="431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8" name="Google Shape;718;p33">
            <a:hlinkClick action="ppaction://hlinkshowjump?jump=nextslide"/>
          </p:cNvPr>
          <p:cNvSpPr/>
          <p:nvPr/>
        </p:nvSpPr>
        <p:spPr>
          <a:xfrm flipH="1" rot="5400000">
            <a:off x="8611124" y="267436"/>
            <a:ext cx="165492" cy="189129"/>
          </a:xfrm>
          <a:custGeom>
            <a:rect b="b" l="l" r="r" t="t"/>
            <a:pathLst>
              <a:path extrusionOk="0" h="9915" w="8677">
                <a:moveTo>
                  <a:pt x="4318" y="1"/>
                </a:moveTo>
                <a:lnTo>
                  <a:pt x="1" y="4878"/>
                </a:lnTo>
                <a:lnTo>
                  <a:pt x="2399" y="4878"/>
                </a:lnTo>
                <a:lnTo>
                  <a:pt x="2399" y="9914"/>
                </a:lnTo>
                <a:lnTo>
                  <a:pt x="6278" y="9914"/>
                </a:lnTo>
                <a:lnTo>
                  <a:pt x="6278" y="4878"/>
                </a:lnTo>
                <a:lnTo>
                  <a:pt x="8677" y="4878"/>
                </a:lnTo>
                <a:lnTo>
                  <a:pt x="431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19" name="Google Shape;719;p33"/>
          <p:cNvGrpSpPr/>
          <p:nvPr/>
        </p:nvGrpSpPr>
        <p:grpSpPr>
          <a:xfrm>
            <a:off x="559600" y="911500"/>
            <a:ext cx="3461100" cy="3461400"/>
            <a:chOff x="4969675" y="841050"/>
            <a:chExt cx="3461100" cy="3461400"/>
          </a:xfrm>
        </p:grpSpPr>
        <p:sp>
          <p:nvSpPr>
            <p:cNvPr id="720" name="Google Shape;720;p33"/>
            <p:cNvSpPr/>
            <p:nvPr/>
          </p:nvSpPr>
          <p:spPr>
            <a:xfrm flipH="1">
              <a:off x="4969675" y="841050"/>
              <a:ext cx="3461100" cy="34614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33"/>
            <p:cNvSpPr/>
            <p:nvPr/>
          </p:nvSpPr>
          <p:spPr>
            <a:xfrm>
              <a:off x="6209272" y="1284763"/>
              <a:ext cx="1810173" cy="1810770"/>
            </a:xfrm>
            <a:custGeom>
              <a:rect b="b" l="l" r="r" t="t"/>
              <a:pathLst>
                <a:path extrusionOk="0" h="112122" w="112085">
                  <a:moveTo>
                    <a:pt x="2308" y="1"/>
                  </a:moveTo>
                  <a:cubicBezTo>
                    <a:pt x="1041" y="1"/>
                    <a:pt x="1" y="1040"/>
                    <a:pt x="1" y="2308"/>
                  </a:cubicBezTo>
                  <a:lnTo>
                    <a:pt x="1" y="109814"/>
                  </a:lnTo>
                  <a:cubicBezTo>
                    <a:pt x="1" y="111084"/>
                    <a:pt x="1041" y="112121"/>
                    <a:pt x="2308" y="112121"/>
                  </a:cubicBezTo>
                  <a:lnTo>
                    <a:pt x="109814" y="112121"/>
                  </a:lnTo>
                  <a:cubicBezTo>
                    <a:pt x="111085" y="112121"/>
                    <a:pt x="112084" y="111084"/>
                    <a:pt x="112084" y="109814"/>
                  </a:cubicBezTo>
                  <a:lnTo>
                    <a:pt x="112084" y="2308"/>
                  </a:lnTo>
                  <a:cubicBezTo>
                    <a:pt x="112084" y="1040"/>
                    <a:pt x="111085" y="1"/>
                    <a:pt x="1098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33"/>
            <p:cNvSpPr/>
            <p:nvPr/>
          </p:nvSpPr>
          <p:spPr>
            <a:xfrm>
              <a:off x="7127674" y="1284763"/>
              <a:ext cx="891722" cy="1810770"/>
            </a:xfrm>
            <a:custGeom>
              <a:rect b="b" l="l" r="r" t="t"/>
              <a:pathLst>
                <a:path extrusionOk="0" h="112122" w="55215">
                  <a:moveTo>
                    <a:pt x="0" y="1"/>
                  </a:moveTo>
                  <a:lnTo>
                    <a:pt x="0" y="112121"/>
                  </a:lnTo>
                  <a:lnTo>
                    <a:pt x="52944" y="112121"/>
                  </a:lnTo>
                  <a:cubicBezTo>
                    <a:pt x="54215" y="112121"/>
                    <a:pt x="55214" y="111084"/>
                    <a:pt x="55214" y="109814"/>
                  </a:cubicBezTo>
                  <a:lnTo>
                    <a:pt x="55214" y="2308"/>
                  </a:lnTo>
                  <a:cubicBezTo>
                    <a:pt x="55214" y="1040"/>
                    <a:pt x="54215" y="1"/>
                    <a:pt x="5294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33"/>
            <p:cNvSpPr/>
            <p:nvPr/>
          </p:nvSpPr>
          <p:spPr>
            <a:xfrm>
              <a:off x="7029552" y="2139818"/>
              <a:ext cx="5588" cy="871858"/>
            </a:xfrm>
            <a:custGeom>
              <a:rect b="b" l="l" r="r" t="t"/>
              <a:pathLst>
                <a:path extrusionOk="0" h="53985" w="346">
                  <a:moveTo>
                    <a:pt x="1" y="1"/>
                  </a:moveTo>
                  <a:lnTo>
                    <a:pt x="1" y="53985"/>
                  </a:lnTo>
                  <a:lnTo>
                    <a:pt x="345" y="53985"/>
                  </a:lnTo>
                  <a:lnTo>
                    <a:pt x="34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33"/>
            <p:cNvSpPr/>
            <p:nvPr/>
          </p:nvSpPr>
          <p:spPr>
            <a:xfrm>
              <a:off x="6847002" y="2139818"/>
              <a:ext cx="5588" cy="871858"/>
            </a:xfrm>
            <a:custGeom>
              <a:rect b="b" l="l" r="r" t="t"/>
              <a:pathLst>
                <a:path extrusionOk="0" h="53985" w="346">
                  <a:moveTo>
                    <a:pt x="1" y="1"/>
                  </a:moveTo>
                  <a:lnTo>
                    <a:pt x="1" y="53985"/>
                  </a:lnTo>
                  <a:lnTo>
                    <a:pt x="345" y="53985"/>
                  </a:lnTo>
                  <a:lnTo>
                    <a:pt x="34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33"/>
            <p:cNvSpPr/>
            <p:nvPr/>
          </p:nvSpPr>
          <p:spPr>
            <a:xfrm>
              <a:off x="6268297" y="2296305"/>
              <a:ext cx="794855" cy="349599"/>
            </a:xfrm>
            <a:custGeom>
              <a:rect b="b" l="l" r="r" t="t"/>
              <a:pathLst>
                <a:path extrusionOk="0" h="21647" w="49217">
                  <a:moveTo>
                    <a:pt x="47331" y="0"/>
                  </a:moveTo>
                  <a:cubicBezTo>
                    <a:pt x="46254" y="0"/>
                    <a:pt x="45408" y="883"/>
                    <a:pt x="45408" y="1923"/>
                  </a:cubicBezTo>
                  <a:cubicBezTo>
                    <a:pt x="45408" y="2190"/>
                    <a:pt x="45485" y="2461"/>
                    <a:pt x="45562" y="2692"/>
                  </a:cubicBezTo>
                  <a:lnTo>
                    <a:pt x="26106" y="18303"/>
                  </a:lnTo>
                  <a:cubicBezTo>
                    <a:pt x="25762" y="18032"/>
                    <a:pt x="25337" y="17841"/>
                    <a:pt x="24876" y="17841"/>
                  </a:cubicBezTo>
                  <a:cubicBezTo>
                    <a:pt x="24261" y="17841"/>
                    <a:pt x="23685" y="18186"/>
                    <a:pt x="23338" y="18647"/>
                  </a:cubicBezTo>
                  <a:lnTo>
                    <a:pt x="3768" y="9880"/>
                  </a:lnTo>
                  <a:cubicBezTo>
                    <a:pt x="3805" y="9804"/>
                    <a:pt x="3805" y="9727"/>
                    <a:pt x="3805" y="9613"/>
                  </a:cubicBezTo>
                  <a:cubicBezTo>
                    <a:pt x="3805" y="8573"/>
                    <a:pt x="2959" y="7727"/>
                    <a:pt x="1923" y="7727"/>
                  </a:cubicBezTo>
                  <a:cubicBezTo>
                    <a:pt x="846" y="7727"/>
                    <a:pt x="0" y="8573"/>
                    <a:pt x="0" y="9613"/>
                  </a:cubicBezTo>
                  <a:cubicBezTo>
                    <a:pt x="0" y="10689"/>
                    <a:pt x="846" y="11535"/>
                    <a:pt x="1923" y="11535"/>
                  </a:cubicBezTo>
                  <a:cubicBezTo>
                    <a:pt x="2615" y="11535"/>
                    <a:pt x="3230" y="11151"/>
                    <a:pt x="3538" y="10573"/>
                  </a:cubicBezTo>
                  <a:lnTo>
                    <a:pt x="23030" y="19339"/>
                  </a:lnTo>
                  <a:cubicBezTo>
                    <a:pt x="22993" y="19456"/>
                    <a:pt x="22993" y="19610"/>
                    <a:pt x="22993" y="19764"/>
                  </a:cubicBezTo>
                  <a:cubicBezTo>
                    <a:pt x="22993" y="20800"/>
                    <a:pt x="23839" y="21646"/>
                    <a:pt x="24876" y="21646"/>
                  </a:cubicBezTo>
                  <a:cubicBezTo>
                    <a:pt x="25952" y="21646"/>
                    <a:pt x="26798" y="20800"/>
                    <a:pt x="26798" y="19764"/>
                  </a:cubicBezTo>
                  <a:cubicBezTo>
                    <a:pt x="26798" y="19416"/>
                    <a:pt x="26684" y="19149"/>
                    <a:pt x="26568" y="18878"/>
                  </a:cubicBezTo>
                  <a:lnTo>
                    <a:pt x="46023" y="3307"/>
                  </a:lnTo>
                  <a:cubicBezTo>
                    <a:pt x="46331" y="3615"/>
                    <a:pt x="46792" y="3805"/>
                    <a:pt x="47331" y="3805"/>
                  </a:cubicBezTo>
                  <a:cubicBezTo>
                    <a:pt x="48370" y="3805"/>
                    <a:pt x="49216" y="2959"/>
                    <a:pt x="49216" y="1923"/>
                  </a:cubicBezTo>
                  <a:cubicBezTo>
                    <a:pt x="49216" y="883"/>
                    <a:pt x="48370" y="0"/>
                    <a:pt x="4733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33"/>
            <p:cNvSpPr/>
            <p:nvPr/>
          </p:nvSpPr>
          <p:spPr>
            <a:xfrm>
              <a:off x="6453334" y="1620716"/>
              <a:ext cx="619740" cy="417914"/>
            </a:xfrm>
            <a:custGeom>
              <a:rect b="b" l="l" r="r" t="t"/>
              <a:pathLst>
                <a:path extrusionOk="0" h="25877" w="38374">
                  <a:moveTo>
                    <a:pt x="24338" y="7844"/>
                  </a:moveTo>
                  <a:cubicBezTo>
                    <a:pt x="24107" y="7921"/>
                    <a:pt x="23916" y="7958"/>
                    <a:pt x="23722" y="7998"/>
                  </a:cubicBezTo>
                  <a:cubicBezTo>
                    <a:pt x="23993" y="8958"/>
                    <a:pt x="24839" y="9690"/>
                    <a:pt x="25876" y="9727"/>
                  </a:cubicBezTo>
                  <a:lnTo>
                    <a:pt x="25876" y="9112"/>
                  </a:lnTo>
                  <a:cubicBezTo>
                    <a:pt x="25147" y="9035"/>
                    <a:pt x="24531" y="8537"/>
                    <a:pt x="24338" y="7844"/>
                  </a:cubicBezTo>
                  <a:close/>
                  <a:moveTo>
                    <a:pt x="28106" y="6306"/>
                  </a:moveTo>
                  <a:cubicBezTo>
                    <a:pt x="27952" y="6420"/>
                    <a:pt x="27761" y="6497"/>
                    <a:pt x="27567" y="6574"/>
                  </a:cubicBezTo>
                  <a:cubicBezTo>
                    <a:pt x="27684" y="6805"/>
                    <a:pt x="27761" y="7075"/>
                    <a:pt x="27761" y="7383"/>
                  </a:cubicBezTo>
                  <a:cubicBezTo>
                    <a:pt x="27761" y="8306"/>
                    <a:pt x="27029" y="9035"/>
                    <a:pt x="26146" y="9112"/>
                  </a:cubicBezTo>
                  <a:lnTo>
                    <a:pt x="26146" y="9727"/>
                  </a:lnTo>
                  <a:cubicBezTo>
                    <a:pt x="27377" y="9650"/>
                    <a:pt x="28376" y="8613"/>
                    <a:pt x="28376" y="7383"/>
                  </a:cubicBezTo>
                  <a:cubicBezTo>
                    <a:pt x="28376" y="6999"/>
                    <a:pt x="28299" y="6651"/>
                    <a:pt x="28106" y="6306"/>
                  </a:cubicBezTo>
                  <a:close/>
                  <a:moveTo>
                    <a:pt x="0" y="883"/>
                  </a:moveTo>
                  <a:lnTo>
                    <a:pt x="0" y="25876"/>
                  </a:lnTo>
                  <a:lnTo>
                    <a:pt x="1114" y="25876"/>
                  </a:lnTo>
                  <a:lnTo>
                    <a:pt x="1114" y="1037"/>
                  </a:lnTo>
                  <a:cubicBezTo>
                    <a:pt x="729" y="1000"/>
                    <a:pt x="385" y="923"/>
                    <a:pt x="0" y="883"/>
                  </a:cubicBezTo>
                  <a:close/>
                  <a:moveTo>
                    <a:pt x="1384" y="1114"/>
                  </a:moveTo>
                  <a:lnTo>
                    <a:pt x="1384" y="25876"/>
                  </a:lnTo>
                  <a:lnTo>
                    <a:pt x="13495" y="25876"/>
                  </a:lnTo>
                  <a:lnTo>
                    <a:pt x="13495" y="5882"/>
                  </a:lnTo>
                  <a:cubicBezTo>
                    <a:pt x="11341" y="4882"/>
                    <a:pt x="8459" y="3538"/>
                    <a:pt x="3845" y="1846"/>
                  </a:cubicBezTo>
                  <a:cubicBezTo>
                    <a:pt x="2999" y="1499"/>
                    <a:pt x="2153" y="1268"/>
                    <a:pt x="1384" y="1114"/>
                  </a:cubicBezTo>
                  <a:close/>
                  <a:moveTo>
                    <a:pt x="13765" y="5999"/>
                  </a:moveTo>
                  <a:lnTo>
                    <a:pt x="13765" y="25876"/>
                  </a:lnTo>
                  <a:lnTo>
                    <a:pt x="25876" y="25876"/>
                  </a:lnTo>
                  <a:lnTo>
                    <a:pt x="25876" y="10111"/>
                  </a:lnTo>
                  <a:cubicBezTo>
                    <a:pt x="24685" y="10035"/>
                    <a:pt x="23685" y="9229"/>
                    <a:pt x="23378" y="8112"/>
                  </a:cubicBezTo>
                  <a:cubicBezTo>
                    <a:pt x="22800" y="8229"/>
                    <a:pt x="22261" y="8266"/>
                    <a:pt x="21763" y="8266"/>
                  </a:cubicBezTo>
                  <a:cubicBezTo>
                    <a:pt x="18493" y="8266"/>
                    <a:pt x="17032" y="7574"/>
                    <a:pt x="13765" y="5999"/>
                  </a:cubicBezTo>
                  <a:close/>
                  <a:moveTo>
                    <a:pt x="38373" y="1"/>
                  </a:moveTo>
                  <a:cubicBezTo>
                    <a:pt x="38373" y="1"/>
                    <a:pt x="33375" y="3692"/>
                    <a:pt x="28453" y="6153"/>
                  </a:cubicBezTo>
                  <a:cubicBezTo>
                    <a:pt x="28644" y="6537"/>
                    <a:pt x="28761" y="6922"/>
                    <a:pt x="28761" y="7383"/>
                  </a:cubicBezTo>
                  <a:cubicBezTo>
                    <a:pt x="28761" y="8844"/>
                    <a:pt x="27567" y="10035"/>
                    <a:pt x="26146" y="10111"/>
                  </a:cubicBezTo>
                  <a:lnTo>
                    <a:pt x="26146" y="25876"/>
                  </a:lnTo>
                  <a:lnTo>
                    <a:pt x="38373" y="25876"/>
                  </a:lnTo>
                  <a:lnTo>
                    <a:pt x="3837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33"/>
            <p:cNvSpPr/>
            <p:nvPr/>
          </p:nvSpPr>
          <p:spPr>
            <a:xfrm>
              <a:off x="6267054" y="1358032"/>
              <a:ext cx="812232" cy="686811"/>
            </a:xfrm>
            <a:custGeom>
              <a:rect b="b" l="l" r="r" t="t"/>
              <a:pathLst>
                <a:path extrusionOk="0" h="42527" w="50293">
                  <a:moveTo>
                    <a:pt x="37411" y="21265"/>
                  </a:moveTo>
                  <a:lnTo>
                    <a:pt x="37411" y="21917"/>
                  </a:lnTo>
                  <a:cubicBezTo>
                    <a:pt x="36488" y="21994"/>
                    <a:pt x="35796" y="22726"/>
                    <a:pt x="35796" y="23649"/>
                  </a:cubicBezTo>
                  <a:cubicBezTo>
                    <a:pt x="35796" y="24572"/>
                    <a:pt x="36488" y="25301"/>
                    <a:pt x="37411" y="25378"/>
                  </a:cubicBezTo>
                  <a:lnTo>
                    <a:pt x="37411" y="25993"/>
                  </a:lnTo>
                  <a:cubicBezTo>
                    <a:pt x="36143" y="25916"/>
                    <a:pt x="35180" y="24879"/>
                    <a:pt x="35180" y="23649"/>
                  </a:cubicBezTo>
                  <a:cubicBezTo>
                    <a:pt x="35180" y="22379"/>
                    <a:pt x="36143" y="21342"/>
                    <a:pt x="37411" y="21265"/>
                  </a:cubicBezTo>
                  <a:close/>
                  <a:moveTo>
                    <a:pt x="37681" y="21265"/>
                  </a:moveTo>
                  <a:cubicBezTo>
                    <a:pt x="38912" y="21342"/>
                    <a:pt x="39911" y="22379"/>
                    <a:pt x="39911" y="23649"/>
                  </a:cubicBezTo>
                  <a:cubicBezTo>
                    <a:pt x="39911" y="24879"/>
                    <a:pt x="38912" y="25916"/>
                    <a:pt x="37681" y="25993"/>
                  </a:cubicBezTo>
                  <a:lnTo>
                    <a:pt x="37681" y="25378"/>
                  </a:lnTo>
                  <a:cubicBezTo>
                    <a:pt x="38564" y="25301"/>
                    <a:pt x="39296" y="24572"/>
                    <a:pt x="39296" y="23649"/>
                  </a:cubicBezTo>
                  <a:cubicBezTo>
                    <a:pt x="39296" y="22726"/>
                    <a:pt x="38564" y="21994"/>
                    <a:pt x="37681" y="21917"/>
                  </a:cubicBezTo>
                  <a:lnTo>
                    <a:pt x="37681" y="21265"/>
                  </a:lnTo>
                  <a:close/>
                  <a:moveTo>
                    <a:pt x="12649" y="385"/>
                  </a:moveTo>
                  <a:lnTo>
                    <a:pt x="12649" y="42142"/>
                  </a:lnTo>
                  <a:lnTo>
                    <a:pt x="385" y="42142"/>
                  </a:lnTo>
                  <a:lnTo>
                    <a:pt x="385" y="385"/>
                  </a:lnTo>
                  <a:close/>
                  <a:moveTo>
                    <a:pt x="25030" y="385"/>
                  </a:moveTo>
                  <a:lnTo>
                    <a:pt x="25030" y="42142"/>
                  </a:lnTo>
                  <a:lnTo>
                    <a:pt x="12919" y="42142"/>
                  </a:lnTo>
                  <a:lnTo>
                    <a:pt x="12919" y="385"/>
                  </a:lnTo>
                  <a:close/>
                  <a:moveTo>
                    <a:pt x="37411" y="385"/>
                  </a:moveTo>
                  <a:lnTo>
                    <a:pt x="37411" y="20918"/>
                  </a:lnTo>
                  <a:cubicBezTo>
                    <a:pt x="35949" y="20994"/>
                    <a:pt x="34796" y="22188"/>
                    <a:pt x="34796" y="23649"/>
                  </a:cubicBezTo>
                  <a:cubicBezTo>
                    <a:pt x="34796" y="25110"/>
                    <a:pt x="35949" y="26301"/>
                    <a:pt x="37411" y="26377"/>
                  </a:cubicBezTo>
                  <a:lnTo>
                    <a:pt x="37411" y="42142"/>
                  </a:lnTo>
                  <a:lnTo>
                    <a:pt x="25300" y="42142"/>
                  </a:lnTo>
                  <a:lnTo>
                    <a:pt x="25300" y="385"/>
                  </a:lnTo>
                  <a:close/>
                  <a:moveTo>
                    <a:pt x="49908" y="385"/>
                  </a:moveTo>
                  <a:lnTo>
                    <a:pt x="49908" y="42142"/>
                  </a:lnTo>
                  <a:lnTo>
                    <a:pt x="37681" y="42142"/>
                  </a:lnTo>
                  <a:lnTo>
                    <a:pt x="37681" y="26377"/>
                  </a:lnTo>
                  <a:cubicBezTo>
                    <a:pt x="39102" y="26301"/>
                    <a:pt x="40296" y="25110"/>
                    <a:pt x="40296" y="23649"/>
                  </a:cubicBezTo>
                  <a:cubicBezTo>
                    <a:pt x="40296" y="22188"/>
                    <a:pt x="39102" y="20994"/>
                    <a:pt x="37681" y="20918"/>
                  </a:cubicBezTo>
                  <a:lnTo>
                    <a:pt x="37681" y="385"/>
                  </a:lnTo>
                  <a:close/>
                  <a:moveTo>
                    <a:pt x="0" y="1"/>
                  </a:moveTo>
                  <a:lnTo>
                    <a:pt x="0" y="42527"/>
                  </a:lnTo>
                  <a:lnTo>
                    <a:pt x="50293" y="42527"/>
                  </a:lnTo>
                  <a:lnTo>
                    <a:pt x="5029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33"/>
            <p:cNvSpPr/>
            <p:nvPr/>
          </p:nvSpPr>
          <p:spPr>
            <a:xfrm>
              <a:off x="7230092" y="1422016"/>
              <a:ext cx="687457" cy="686811"/>
            </a:xfrm>
            <a:custGeom>
              <a:rect b="b" l="l" r="r" t="t"/>
              <a:pathLst>
                <a:path extrusionOk="0" h="42527" w="42567">
                  <a:moveTo>
                    <a:pt x="21265" y="5267"/>
                  </a:moveTo>
                  <a:cubicBezTo>
                    <a:pt x="30109" y="5267"/>
                    <a:pt x="37260" y="12418"/>
                    <a:pt x="37260" y="21262"/>
                  </a:cubicBezTo>
                  <a:cubicBezTo>
                    <a:pt x="37260" y="30069"/>
                    <a:pt x="30109" y="37220"/>
                    <a:pt x="21265" y="37220"/>
                  </a:cubicBezTo>
                  <a:cubicBezTo>
                    <a:pt x="12459" y="37220"/>
                    <a:pt x="5307" y="30069"/>
                    <a:pt x="5307" y="21262"/>
                  </a:cubicBezTo>
                  <a:cubicBezTo>
                    <a:pt x="5307" y="12418"/>
                    <a:pt x="12459" y="5267"/>
                    <a:pt x="21265" y="5267"/>
                  </a:cubicBezTo>
                  <a:close/>
                  <a:moveTo>
                    <a:pt x="21265" y="1"/>
                  </a:moveTo>
                  <a:cubicBezTo>
                    <a:pt x="9536" y="1"/>
                    <a:pt x="1" y="9496"/>
                    <a:pt x="1" y="21262"/>
                  </a:cubicBezTo>
                  <a:cubicBezTo>
                    <a:pt x="1" y="32991"/>
                    <a:pt x="9536" y="42526"/>
                    <a:pt x="21265" y="42526"/>
                  </a:cubicBezTo>
                  <a:cubicBezTo>
                    <a:pt x="33031" y="42526"/>
                    <a:pt x="42566" y="32991"/>
                    <a:pt x="42566" y="21262"/>
                  </a:cubicBezTo>
                  <a:cubicBezTo>
                    <a:pt x="42566" y="9496"/>
                    <a:pt x="33031" y="1"/>
                    <a:pt x="2126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33"/>
            <p:cNvSpPr/>
            <p:nvPr/>
          </p:nvSpPr>
          <p:spPr>
            <a:xfrm>
              <a:off x="7295318" y="1876553"/>
              <a:ext cx="564459" cy="232253"/>
            </a:xfrm>
            <a:custGeom>
              <a:rect b="b" l="l" r="r" t="t"/>
              <a:pathLst>
                <a:path extrusionOk="0" h="14381" w="34951">
                  <a:moveTo>
                    <a:pt x="31683" y="0"/>
                  </a:moveTo>
                  <a:cubicBezTo>
                    <a:pt x="29106" y="5383"/>
                    <a:pt x="23609" y="9074"/>
                    <a:pt x="17226" y="9074"/>
                  </a:cubicBezTo>
                  <a:cubicBezTo>
                    <a:pt x="11920" y="9074"/>
                    <a:pt x="7189" y="6460"/>
                    <a:pt x="4267" y="2461"/>
                  </a:cubicBezTo>
                  <a:lnTo>
                    <a:pt x="1" y="5537"/>
                  </a:lnTo>
                  <a:cubicBezTo>
                    <a:pt x="3846" y="10880"/>
                    <a:pt x="10151" y="14380"/>
                    <a:pt x="17226" y="14380"/>
                  </a:cubicBezTo>
                  <a:cubicBezTo>
                    <a:pt x="24645" y="14380"/>
                    <a:pt x="31145" y="10612"/>
                    <a:pt x="34950" y="4845"/>
                  </a:cubicBezTo>
                  <a:lnTo>
                    <a:pt x="3168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33"/>
            <p:cNvSpPr/>
            <p:nvPr/>
          </p:nvSpPr>
          <p:spPr>
            <a:xfrm>
              <a:off x="7573504" y="1422016"/>
              <a:ext cx="344027" cy="588054"/>
            </a:xfrm>
            <a:custGeom>
              <a:rect b="b" l="l" r="r" t="t"/>
              <a:pathLst>
                <a:path extrusionOk="0" h="36412" w="21302">
                  <a:moveTo>
                    <a:pt x="0" y="1"/>
                  </a:moveTo>
                  <a:lnTo>
                    <a:pt x="0" y="5267"/>
                  </a:lnTo>
                  <a:cubicBezTo>
                    <a:pt x="8844" y="5267"/>
                    <a:pt x="15995" y="12418"/>
                    <a:pt x="15995" y="21262"/>
                  </a:cubicBezTo>
                  <a:cubicBezTo>
                    <a:pt x="15995" y="25722"/>
                    <a:pt x="14187" y="29721"/>
                    <a:pt x="11228" y="32643"/>
                  </a:cubicBezTo>
                  <a:lnTo>
                    <a:pt x="14956" y="36411"/>
                  </a:lnTo>
                  <a:cubicBezTo>
                    <a:pt x="18841" y="32529"/>
                    <a:pt x="21301" y="27183"/>
                    <a:pt x="21301" y="21262"/>
                  </a:cubicBezTo>
                  <a:cubicBezTo>
                    <a:pt x="21301" y="9496"/>
                    <a:pt x="11766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33"/>
            <p:cNvSpPr/>
            <p:nvPr/>
          </p:nvSpPr>
          <p:spPr>
            <a:xfrm>
              <a:off x="7425723" y="1708891"/>
              <a:ext cx="296191" cy="71399"/>
            </a:xfrm>
            <a:custGeom>
              <a:rect b="b" l="l" r="r" t="t"/>
              <a:pathLst>
                <a:path extrusionOk="0" h="4421" w="18340">
                  <a:moveTo>
                    <a:pt x="0" y="1"/>
                  </a:moveTo>
                  <a:lnTo>
                    <a:pt x="0" y="4421"/>
                  </a:lnTo>
                  <a:lnTo>
                    <a:pt x="18339" y="4421"/>
                  </a:lnTo>
                  <a:lnTo>
                    <a:pt x="1833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33"/>
            <p:cNvSpPr/>
            <p:nvPr/>
          </p:nvSpPr>
          <p:spPr>
            <a:xfrm>
              <a:off x="7462979" y="1820014"/>
              <a:ext cx="221675" cy="36031"/>
            </a:xfrm>
            <a:custGeom>
              <a:rect b="b" l="l" r="r" t="t"/>
              <a:pathLst>
                <a:path extrusionOk="0" h="2231" w="13726">
                  <a:moveTo>
                    <a:pt x="0" y="1"/>
                  </a:moveTo>
                  <a:lnTo>
                    <a:pt x="0" y="2231"/>
                  </a:lnTo>
                  <a:lnTo>
                    <a:pt x="13725" y="2231"/>
                  </a:lnTo>
                  <a:lnTo>
                    <a:pt x="1372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33"/>
            <p:cNvSpPr/>
            <p:nvPr/>
          </p:nvSpPr>
          <p:spPr>
            <a:xfrm>
              <a:off x="7270481" y="2288827"/>
              <a:ext cx="543980" cy="687312"/>
            </a:xfrm>
            <a:custGeom>
              <a:rect b="b" l="l" r="r" t="t"/>
              <a:pathLst>
                <a:path extrusionOk="0" h="42558" w="33683">
                  <a:moveTo>
                    <a:pt x="25252" y="0"/>
                  </a:moveTo>
                  <a:cubicBezTo>
                    <a:pt x="24111" y="0"/>
                    <a:pt x="21147" y="25"/>
                    <a:pt x="19226" y="270"/>
                  </a:cubicBezTo>
                  <a:cubicBezTo>
                    <a:pt x="16842" y="577"/>
                    <a:pt x="12997" y="731"/>
                    <a:pt x="9727" y="2001"/>
                  </a:cubicBezTo>
                  <a:cubicBezTo>
                    <a:pt x="6460" y="3232"/>
                    <a:pt x="1231" y="9614"/>
                    <a:pt x="846" y="13844"/>
                  </a:cubicBezTo>
                  <a:cubicBezTo>
                    <a:pt x="462" y="18034"/>
                    <a:pt x="1" y="22571"/>
                    <a:pt x="923" y="25687"/>
                  </a:cubicBezTo>
                  <a:cubicBezTo>
                    <a:pt x="1846" y="28800"/>
                    <a:pt x="1231" y="30839"/>
                    <a:pt x="770" y="34490"/>
                  </a:cubicBezTo>
                  <a:cubicBezTo>
                    <a:pt x="308" y="38181"/>
                    <a:pt x="2077" y="41451"/>
                    <a:pt x="3652" y="42374"/>
                  </a:cubicBezTo>
                  <a:cubicBezTo>
                    <a:pt x="3864" y="42501"/>
                    <a:pt x="4495" y="42557"/>
                    <a:pt x="5432" y="42557"/>
                  </a:cubicBezTo>
                  <a:cubicBezTo>
                    <a:pt x="11298" y="42557"/>
                    <a:pt x="29140" y="40351"/>
                    <a:pt x="31028" y="39489"/>
                  </a:cubicBezTo>
                  <a:cubicBezTo>
                    <a:pt x="33181" y="38489"/>
                    <a:pt x="32566" y="36837"/>
                    <a:pt x="32566" y="33875"/>
                  </a:cubicBezTo>
                  <a:cubicBezTo>
                    <a:pt x="32566" y="30916"/>
                    <a:pt x="31413" y="28031"/>
                    <a:pt x="30721" y="25071"/>
                  </a:cubicBezTo>
                  <a:cubicBezTo>
                    <a:pt x="29992" y="22109"/>
                    <a:pt x="31797" y="18535"/>
                    <a:pt x="32720" y="13536"/>
                  </a:cubicBezTo>
                  <a:cubicBezTo>
                    <a:pt x="33683" y="8538"/>
                    <a:pt x="30530" y="3616"/>
                    <a:pt x="28915" y="2770"/>
                  </a:cubicBezTo>
                  <a:cubicBezTo>
                    <a:pt x="27260" y="1924"/>
                    <a:pt x="25722" y="2"/>
                    <a:pt x="25722" y="2"/>
                  </a:cubicBezTo>
                  <a:cubicBezTo>
                    <a:pt x="25722" y="2"/>
                    <a:pt x="25549" y="0"/>
                    <a:pt x="252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33"/>
            <p:cNvSpPr/>
            <p:nvPr/>
          </p:nvSpPr>
          <p:spPr>
            <a:xfrm>
              <a:off x="7264861" y="2609859"/>
              <a:ext cx="42894" cy="170156"/>
            </a:xfrm>
            <a:custGeom>
              <a:rect b="b" l="l" r="r" t="t"/>
              <a:pathLst>
                <a:path extrusionOk="0" h="10536" w="2656">
                  <a:moveTo>
                    <a:pt x="1" y="0"/>
                  </a:moveTo>
                  <a:cubicBezTo>
                    <a:pt x="1" y="0"/>
                    <a:pt x="1502" y="6115"/>
                    <a:pt x="309" y="10535"/>
                  </a:cubicBezTo>
                  <a:cubicBezTo>
                    <a:pt x="309" y="10535"/>
                    <a:pt x="2656" y="7998"/>
                    <a:pt x="1231" y="578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33"/>
            <p:cNvSpPr/>
            <p:nvPr/>
          </p:nvSpPr>
          <p:spPr>
            <a:xfrm>
              <a:off x="7230092" y="2273243"/>
              <a:ext cx="427894" cy="550489"/>
            </a:xfrm>
            <a:custGeom>
              <a:rect b="b" l="l" r="r" t="t"/>
              <a:pathLst>
                <a:path extrusionOk="0" h="34086" w="26495">
                  <a:moveTo>
                    <a:pt x="9547" y="1"/>
                  </a:moveTo>
                  <a:cubicBezTo>
                    <a:pt x="9477" y="1"/>
                    <a:pt x="9409" y="2"/>
                    <a:pt x="9346" y="4"/>
                  </a:cubicBezTo>
                  <a:cubicBezTo>
                    <a:pt x="7152" y="81"/>
                    <a:pt x="4347" y="1235"/>
                    <a:pt x="3117" y="3197"/>
                  </a:cubicBezTo>
                  <a:cubicBezTo>
                    <a:pt x="1846" y="5156"/>
                    <a:pt x="1" y="6694"/>
                    <a:pt x="1000" y="13963"/>
                  </a:cubicBezTo>
                  <a:cubicBezTo>
                    <a:pt x="1000" y="13963"/>
                    <a:pt x="2502" y="20500"/>
                    <a:pt x="2963" y="22690"/>
                  </a:cubicBezTo>
                  <a:cubicBezTo>
                    <a:pt x="3424" y="24883"/>
                    <a:pt x="3886" y="27421"/>
                    <a:pt x="6460" y="29534"/>
                  </a:cubicBezTo>
                  <a:cubicBezTo>
                    <a:pt x="8932" y="31563"/>
                    <a:pt x="12533" y="34085"/>
                    <a:pt x="14962" y="34085"/>
                  </a:cubicBezTo>
                  <a:cubicBezTo>
                    <a:pt x="15066" y="34085"/>
                    <a:pt x="15168" y="34080"/>
                    <a:pt x="15267" y="34071"/>
                  </a:cubicBezTo>
                  <a:cubicBezTo>
                    <a:pt x="17688" y="33840"/>
                    <a:pt x="19343" y="32496"/>
                    <a:pt x="21265" y="30804"/>
                  </a:cubicBezTo>
                  <a:cubicBezTo>
                    <a:pt x="23225" y="29072"/>
                    <a:pt x="25725" y="25652"/>
                    <a:pt x="26110" y="21038"/>
                  </a:cubicBezTo>
                  <a:cubicBezTo>
                    <a:pt x="26494" y="16461"/>
                    <a:pt x="23455" y="8196"/>
                    <a:pt x="20650" y="4658"/>
                  </a:cubicBezTo>
                  <a:cubicBezTo>
                    <a:pt x="17923" y="1260"/>
                    <a:pt x="11900" y="1"/>
                    <a:pt x="9547" y="1"/>
                  </a:cubicBezTo>
                  <a:close/>
                </a:path>
              </a:pathLst>
            </a:custGeom>
            <a:solidFill>
              <a:srgbClr val="CF92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33"/>
            <p:cNvSpPr/>
            <p:nvPr/>
          </p:nvSpPr>
          <p:spPr>
            <a:xfrm>
              <a:off x="7626247" y="2521700"/>
              <a:ext cx="80750" cy="138502"/>
            </a:xfrm>
            <a:custGeom>
              <a:rect b="b" l="l" r="r" t="t"/>
              <a:pathLst>
                <a:path extrusionOk="0" h="8576" w="5000">
                  <a:moveTo>
                    <a:pt x="1852" y="0"/>
                  </a:moveTo>
                  <a:cubicBezTo>
                    <a:pt x="675" y="0"/>
                    <a:pt x="1" y="1460"/>
                    <a:pt x="1" y="1460"/>
                  </a:cubicBezTo>
                  <a:lnTo>
                    <a:pt x="656" y="8575"/>
                  </a:lnTo>
                  <a:cubicBezTo>
                    <a:pt x="3963" y="6997"/>
                    <a:pt x="4999" y="2076"/>
                    <a:pt x="3077" y="501"/>
                  </a:cubicBezTo>
                  <a:cubicBezTo>
                    <a:pt x="2624" y="139"/>
                    <a:pt x="2214" y="0"/>
                    <a:pt x="1852" y="0"/>
                  </a:cubicBezTo>
                  <a:close/>
                </a:path>
              </a:pathLst>
            </a:custGeom>
            <a:solidFill>
              <a:srgbClr val="CF92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33"/>
            <p:cNvSpPr/>
            <p:nvPr/>
          </p:nvSpPr>
          <p:spPr>
            <a:xfrm>
              <a:off x="7158713" y="2174119"/>
              <a:ext cx="275729" cy="445110"/>
            </a:xfrm>
            <a:custGeom>
              <a:rect b="b" l="l" r="r" t="t"/>
              <a:pathLst>
                <a:path extrusionOk="0" h="27561" w="17073">
                  <a:moveTo>
                    <a:pt x="12259" y="0"/>
                  </a:moveTo>
                  <a:cubicBezTo>
                    <a:pt x="10880" y="0"/>
                    <a:pt x="9464" y="490"/>
                    <a:pt x="8613" y="1722"/>
                  </a:cubicBezTo>
                  <a:cubicBezTo>
                    <a:pt x="6768" y="4297"/>
                    <a:pt x="5267" y="9104"/>
                    <a:pt x="3615" y="11181"/>
                  </a:cubicBezTo>
                  <a:cubicBezTo>
                    <a:pt x="1960" y="13257"/>
                    <a:pt x="1" y="18179"/>
                    <a:pt x="1077" y="21870"/>
                  </a:cubicBezTo>
                  <a:cubicBezTo>
                    <a:pt x="2114" y="25561"/>
                    <a:pt x="7112" y="27560"/>
                    <a:pt x="7112" y="27560"/>
                  </a:cubicBezTo>
                  <a:cubicBezTo>
                    <a:pt x="7112" y="27560"/>
                    <a:pt x="9265" y="21408"/>
                    <a:pt x="9573" y="18292"/>
                  </a:cubicBezTo>
                  <a:cubicBezTo>
                    <a:pt x="9613" y="17985"/>
                    <a:pt x="9650" y="17677"/>
                    <a:pt x="9650" y="17370"/>
                  </a:cubicBezTo>
                  <a:cubicBezTo>
                    <a:pt x="10957" y="15678"/>
                    <a:pt x="14227" y="14718"/>
                    <a:pt x="14227" y="14718"/>
                  </a:cubicBezTo>
                  <a:cubicBezTo>
                    <a:pt x="14227" y="14718"/>
                    <a:pt x="17072" y="3183"/>
                    <a:pt x="15919" y="1491"/>
                  </a:cubicBezTo>
                  <a:cubicBezTo>
                    <a:pt x="15309" y="616"/>
                    <a:pt x="13807" y="0"/>
                    <a:pt x="12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33"/>
            <p:cNvSpPr/>
            <p:nvPr/>
          </p:nvSpPr>
          <p:spPr>
            <a:xfrm>
              <a:off x="7388467" y="2164074"/>
              <a:ext cx="352070" cy="606675"/>
            </a:xfrm>
            <a:custGeom>
              <a:rect b="b" l="l" r="r" t="t"/>
              <a:pathLst>
                <a:path extrusionOk="0" h="37565" w="21800">
                  <a:moveTo>
                    <a:pt x="7985" y="0"/>
                  </a:moveTo>
                  <a:cubicBezTo>
                    <a:pt x="5140" y="0"/>
                    <a:pt x="2481" y="876"/>
                    <a:pt x="1692" y="2113"/>
                  </a:cubicBezTo>
                  <a:cubicBezTo>
                    <a:pt x="538" y="3959"/>
                    <a:pt x="0" y="15340"/>
                    <a:pt x="0" y="15340"/>
                  </a:cubicBezTo>
                  <a:cubicBezTo>
                    <a:pt x="0" y="15340"/>
                    <a:pt x="323" y="15302"/>
                    <a:pt x="851" y="15302"/>
                  </a:cubicBezTo>
                  <a:cubicBezTo>
                    <a:pt x="2303" y="15302"/>
                    <a:pt x="5306" y="15591"/>
                    <a:pt x="7419" y="17761"/>
                  </a:cubicBezTo>
                  <a:cubicBezTo>
                    <a:pt x="8419" y="19646"/>
                    <a:pt x="11726" y="23338"/>
                    <a:pt x="12919" y="23990"/>
                  </a:cubicBezTo>
                  <a:cubicBezTo>
                    <a:pt x="12919" y="23990"/>
                    <a:pt x="14648" y="27758"/>
                    <a:pt x="14919" y="31449"/>
                  </a:cubicBezTo>
                  <a:cubicBezTo>
                    <a:pt x="15149" y="35180"/>
                    <a:pt x="14802" y="37564"/>
                    <a:pt x="14802" y="37564"/>
                  </a:cubicBezTo>
                  <a:cubicBezTo>
                    <a:pt x="14802" y="37564"/>
                    <a:pt x="15918" y="35217"/>
                    <a:pt x="16072" y="31335"/>
                  </a:cubicBezTo>
                  <a:cubicBezTo>
                    <a:pt x="16186" y="28066"/>
                    <a:pt x="15186" y="24528"/>
                    <a:pt x="14879" y="23568"/>
                  </a:cubicBezTo>
                  <a:cubicBezTo>
                    <a:pt x="15648" y="23492"/>
                    <a:pt x="19917" y="22876"/>
                    <a:pt x="20840" y="20108"/>
                  </a:cubicBezTo>
                  <a:cubicBezTo>
                    <a:pt x="21800" y="17032"/>
                    <a:pt x="18416" y="7727"/>
                    <a:pt x="18416" y="7727"/>
                  </a:cubicBezTo>
                  <a:cubicBezTo>
                    <a:pt x="18416" y="7727"/>
                    <a:pt x="15765" y="1996"/>
                    <a:pt x="11880" y="612"/>
                  </a:cubicBezTo>
                  <a:cubicBezTo>
                    <a:pt x="10653" y="187"/>
                    <a:pt x="9299" y="0"/>
                    <a:pt x="79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33"/>
            <p:cNvSpPr/>
            <p:nvPr/>
          </p:nvSpPr>
          <p:spPr>
            <a:xfrm>
              <a:off x="6854447" y="3300337"/>
              <a:ext cx="435937" cy="409257"/>
            </a:xfrm>
            <a:custGeom>
              <a:rect b="b" l="l" r="r" t="t"/>
              <a:pathLst>
                <a:path extrusionOk="0" h="25341" w="26993">
                  <a:moveTo>
                    <a:pt x="18109" y="1"/>
                  </a:moveTo>
                  <a:cubicBezTo>
                    <a:pt x="18109" y="1"/>
                    <a:pt x="11419" y="14113"/>
                    <a:pt x="10921" y="14996"/>
                  </a:cubicBezTo>
                  <a:cubicBezTo>
                    <a:pt x="10459" y="15842"/>
                    <a:pt x="1" y="21456"/>
                    <a:pt x="1" y="21456"/>
                  </a:cubicBezTo>
                  <a:lnTo>
                    <a:pt x="5959" y="25341"/>
                  </a:lnTo>
                  <a:lnTo>
                    <a:pt x="19072" y="20610"/>
                  </a:lnTo>
                  <a:cubicBezTo>
                    <a:pt x="19687" y="20342"/>
                    <a:pt x="20226" y="19918"/>
                    <a:pt x="20570" y="19303"/>
                  </a:cubicBezTo>
                  <a:lnTo>
                    <a:pt x="26993" y="7691"/>
                  </a:lnTo>
                  <a:lnTo>
                    <a:pt x="24338" y="1809"/>
                  </a:lnTo>
                  <a:lnTo>
                    <a:pt x="18109" y="1"/>
                  </a:lnTo>
                  <a:close/>
                </a:path>
              </a:pathLst>
            </a:custGeom>
            <a:solidFill>
              <a:srgbClr val="C2847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33"/>
            <p:cNvSpPr/>
            <p:nvPr/>
          </p:nvSpPr>
          <p:spPr>
            <a:xfrm>
              <a:off x="7105905" y="2910380"/>
              <a:ext cx="309822" cy="477023"/>
            </a:xfrm>
            <a:custGeom>
              <a:rect b="b" l="l" r="r" t="t"/>
              <a:pathLst>
                <a:path extrusionOk="0" h="29537" w="19184">
                  <a:moveTo>
                    <a:pt x="14267" y="1"/>
                  </a:moveTo>
                  <a:cubicBezTo>
                    <a:pt x="14267" y="2"/>
                    <a:pt x="3963" y="11730"/>
                    <a:pt x="1" y="22763"/>
                  </a:cubicBezTo>
                  <a:cubicBezTo>
                    <a:pt x="1" y="22763"/>
                    <a:pt x="5731" y="28992"/>
                    <a:pt x="12499" y="29531"/>
                  </a:cubicBezTo>
                  <a:cubicBezTo>
                    <a:pt x="12555" y="29535"/>
                    <a:pt x="12610" y="29537"/>
                    <a:pt x="12664" y="29537"/>
                  </a:cubicBezTo>
                  <a:cubicBezTo>
                    <a:pt x="19183" y="29537"/>
                    <a:pt x="14267" y="2"/>
                    <a:pt x="1426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33"/>
            <p:cNvSpPr/>
            <p:nvPr/>
          </p:nvSpPr>
          <p:spPr>
            <a:xfrm>
              <a:off x="7210228" y="2837789"/>
              <a:ext cx="686811" cy="932033"/>
            </a:xfrm>
            <a:custGeom>
              <a:rect b="b" l="l" r="r" t="t"/>
              <a:pathLst>
                <a:path extrusionOk="0" h="57711" w="42527">
                  <a:moveTo>
                    <a:pt x="20751" y="1"/>
                  </a:moveTo>
                  <a:cubicBezTo>
                    <a:pt x="17517" y="1"/>
                    <a:pt x="14036" y="230"/>
                    <a:pt x="14036" y="230"/>
                  </a:cubicBezTo>
                  <a:cubicBezTo>
                    <a:pt x="14036" y="230"/>
                    <a:pt x="9576" y="2613"/>
                    <a:pt x="7807" y="4496"/>
                  </a:cubicBezTo>
                  <a:cubicBezTo>
                    <a:pt x="6039" y="6342"/>
                    <a:pt x="846" y="19568"/>
                    <a:pt x="425" y="21952"/>
                  </a:cubicBezTo>
                  <a:cubicBezTo>
                    <a:pt x="0" y="24336"/>
                    <a:pt x="502" y="29836"/>
                    <a:pt x="2270" y="33297"/>
                  </a:cubicBezTo>
                  <a:cubicBezTo>
                    <a:pt x="4039" y="36717"/>
                    <a:pt x="4885" y="39101"/>
                    <a:pt x="4999" y="40679"/>
                  </a:cubicBezTo>
                  <a:cubicBezTo>
                    <a:pt x="5076" y="42217"/>
                    <a:pt x="1963" y="57290"/>
                    <a:pt x="1963" y="57290"/>
                  </a:cubicBezTo>
                  <a:lnTo>
                    <a:pt x="42526" y="57711"/>
                  </a:lnTo>
                  <a:cubicBezTo>
                    <a:pt x="42526" y="57711"/>
                    <a:pt x="40028" y="41177"/>
                    <a:pt x="39911" y="37526"/>
                  </a:cubicBezTo>
                  <a:cubicBezTo>
                    <a:pt x="39798" y="33912"/>
                    <a:pt x="37220" y="2921"/>
                    <a:pt x="37220" y="2921"/>
                  </a:cubicBezTo>
                  <a:cubicBezTo>
                    <a:pt x="37220" y="2921"/>
                    <a:pt x="27531" y="420"/>
                    <a:pt x="23993" y="113"/>
                  </a:cubicBezTo>
                  <a:cubicBezTo>
                    <a:pt x="23063" y="31"/>
                    <a:pt x="21923" y="1"/>
                    <a:pt x="207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33"/>
            <p:cNvSpPr/>
            <p:nvPr/>
          </p:nvSpPr>
          <p:spPr>
            <a:xfrm>
              <a:off x="7376629" y="2837902"/>
              <a:ext cx="291281" cy="208803"/>
            </a:xfrm>
            <a:custGeom>
              <a:rect b="b" l="l" r="r" t="t"/>
              <a:pathLst>
                <a:path extrusionOk="0" h="12929" w="18036">
                  <a:moveTo>
                    <a:pt x="10143" y="1"/>
                  </a:moveTo>
                  <a:cubicBezTo>
                    <a:pt x="8958" y="1"/>
                    <a:pt x="7738" y="30"/>
                    <a:pt x="6654" y="69"/>
                  </a:cubicBezTo>
                  <a:lnTo>
                    <a:pt x="3000" y="838"/>
                  </a:lnTo>
                  <a:cubicBezTo>
                    <a:pt x="3000" y="838"/>
                    <a:pt x="1" y="4913"/>
                    <a:pt x="195" y="8411"/>
                  </a:cubicBezTo>
                  <a:cubicBezTo>
                    <a:pt x="322" y="10763"/>
                    <a:pt x="1470" y="12929"/>
                    <a:pt x="4214" y="12929"/>
                  </a:cubicBezTo>
                  <a:cubicBezTo>
                    <a:pt x="5597" y="12929"/>
                    <a:pt x="7386" y="12379"/>
                    <a:pt x="9653" y="11025"/>
                  </a:cubicBezTo>
                  <a:cubicBezTo>
                    <a:pt x="15535" y="7488"/>
                    <a:pt x="17651" y="2683"/>
                    <a:pt x="18036" y="915"/>
                  </a:cubicBezTo>
                  <a:cubicBezTo>
                    <a:pt x="16190" y="530"/>
                    <a:pt x="14498" y="223"/>
                    <a:pt x="13382" y="106"/>
                  </a:cubicBezTo>
                  <a:cubicBezTo>
                    <a:pt x="12447" y="29"/>
                    <a:pt x="11312" y="1"/>
                    <a:pt x="10143" y="1"/>
                  </a:cubicBezTo>
                  <a:close/>
                </a:path>
              </a:pathLst>
            </a:custGeom>
            <a:solidFill>
              <a:srgbClr val="CF92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33"/>
            <p:cNvSpPr/>
            <p:nvPr/>
          </p:nvSpPr>
          <p:spPr>
            <a:xfrm>
              <a:off x="7418859" y="2729719"/>
              <a:ext cx="220480" cy="196239"/>
            </a:xfrm>
            <a:custGeom>
              <a:rect b="b" l="l" r="r" t="t"/>
              <a:pathLst>
                <a:path extrusionOk="0" h="12151" w="13652">
                  <a:moveTo>
                    <a:pt x="11806" y="1"/>
                  </a:moveTo>
                  <a:cubicBezTo>
                    <a:pt x="11074" y="1037"/>
                    <a:pt x="10305" y="1883"/>
                    <a:pt x="9576" y="2538"/>
                  </a:cubicBezTo>
                  <a:cubicBezTo>
                    <a:pt x="7654" y="4230"/>
                    <a:pt x="5999" y="5574"/>
                    <a:pt x="3578" y="5805"/>
                  </a:cubicBezTo>
                  <a:cubicBezTo>
                    <a:pt x="3493" y="5811"/>
                    <a:pt x="3407" y="5815"/>
                    <a:pt x="3319" y="5815"/>
                  </a:cubicBezTo>
                  <a:cubicBezTo>
                    <a:pt x="2363" y="5815"/>
                    <a:pt x="1197" y="5439"/>
                    <a:pt x="1" y="4805"/>
                  </a:cubicBezTo>
                  <a:lnTo>
                    <a:pt x="1" y="4805"/>
                  </a:lnTo>
                  <a:lnTo>
                    <a:pt x="539" y="11265"/>
                  </a:lnTo>
                  <a:cubicBezTo>
                    <a:pt x="539" y="11265"/>
                    <a:pt x="2484" y="12151"/>
                    <a:pt x="5131" y="12151"/>
                  </a:cubicBezTo>
                  <a:cubicBezTo>
                    <a:pt x="5793" y="12151"/>
                    <a:pt x="6499" y="12095"/>
                    <a:pt x="7229" y="11957"/>
                  </a:cubicBezTo>
                  <a:cubicBezTo>
                    <a:pt x="10920" y="11265"/>
                    <a:pt x="13652" y="7420"/>
                    <a:pt x="13652" y="7420"/>
                  </a:cubicBezTo>
                  <a:lnTo>
                    <a:pt x="11806" y="1"/>
                  </a:lnTo>
                  <a:close/>
                </a:path>
              </a:pathLst>
            </a:custGeom>
            <a:solidFill>
              <a:srgbClr val="CF92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33"/>
            <p:cNvSpPr/>
            <p:nvPr/>
          </p:nvSpPr>
          <p:spPr>
            <a:xfrm>
              <a:off x="7418859" y="2729719"/>
              <a:ext cx="193752" cy="120963"/>
            </a:xfrm>
            <a:custGeom>
              <a:rect b="b" l="l" r="r" t="t"/>
              <a:pathLst>
                <a:path extrusionOk="0" h="7490" w="11997">
                  <a:moveTo>
                    <a:pt x="11806" y="1"/>
                  </a:moveTo>
                  <a:cubicBezTo>
                    <a:pt x="11074" y="1037"/>
                    <a:pt x="10305" y="1883"/>
                    <a:pt x="9576" y="2538"/>
                  </a:cubicBezTo>
                  <a:cubicBezTo>
                    <a:pt x="7654" y="4230"/>
                    <a:pt x="5999" y="5574"/>
                    <a:pt x="3578" y="5805"/>
                  </a:cubicBezTo>
                  <a:cubicBezTo>
                    <a:pt x="3493" y="5811"/>
                    <a:pt x="3407" y="5815"/>
                    <a:pt x="3319" y="5815"/>
                  </a:cubicBezTo>
                  <a:cubicBezTo>
                    <a:pt x="2363" y="5815"/>
                    <a:pt x="1197" y="5439"/>
                    <a:pt x="1" y="4805"/>
                  </a:cubicBezTo>
                  <a:lnTo>
                    <a:pt x="1" y="4805"/>
                  </a:lnTo>
                  <a:lnTo>
                    <a:pt x="117" y="6076"/>
                  </a:lnTo>
                  <a:cubicBezTo>
                    <a:pt x="924" y="6592"/>
                    <a:pt x="2546" y="7489"/>
                    <a:pt x="4252" y="7489"/>
                  </a:cubicBezTo>
                  <a:cubicBezTo>
                    <a:pt x="4576" y="7489"/>
                    <a:pt x="4904" y="7457"/>
                    <a:pt x="5230" y="7383"/>
                  </a:cubicBezTo>
                  <a:cubicBezTo>
                    <a:pt x="7500" y="6882"/>
                    <a:pt x="10883" y="2308"/>
                    <a:pt x="11997" y="770"/>
                  </a:cubicBezTo>
                  <a:lnTo>
                    <a:pt x="11806" y="1"/>
                  </a:lnTo>
                  <a:close/>
                </a:path>
              </a:pathLst>
            </a:custGeom>
            <a:solidFill>
              <a:srgbClr val="C2847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33"/>
            <p:cNvSpPr/>
            <p:nvPr/>
          </p:nvSpPr>
          <p:spPr>
            <a:xfrm>
              <a:off x="6620978" y="3328307"/>
              <a:ext cx="1289158" cy="440717"/>
            </a:xfrm>
            <a:custGeom>
              <a:rect b="b" l="l" r="r" t="t"/>
              <a:pathLst>
                <a:path extrusionOk="0" h="27289" w="79824">
                  <a:moveTo>
                    <a:pt x="70057" y="0"/>
                  </a:moveTo>
                  <a:lnTo>
                    <a:pt x="65403" y="1538"/>
                  </a:lnTo>
                  <a:cubicBezTo>
                    <a:pt x="65403" y="1538"/>
                    <a:pt x="60712" y="15073"/>
                    <a:pt x="60174" y="16842"/>
                  </a:cubicBezTo>
                  <a:cubicBezTo>
                    <a:pt x="60174" y="16842"/>
                    <a:pt x="52176" y="18186"/>
                    <a:pt x="46679" y="19032"/>
                  </a:cubicBezTo>
                  <a:cubicBezTo>
                    <a:pt x="42250" y="19683"/>
                    <a:pt x="31264" y="20159"/>
                    <a:pt x="26773" y="20159"/>
                  </a:cubicBezTo>
                  <a:cubicBezTo>
                    <a:pt x="25688" y="20159"/>
                    <a:pt x="24981" y="20131"/>
                    <a:pt x="24839" y="20071"/>
                  </a:cubicBezTo>
                  <a:cubicBezTo>
                    <a:pt x="24107" y="19764"/>
                    <a:pt x="17263" y="15802"/>
                    <a:pt x="15802" y="15688"/>
                  </a:cubicBezTo>
                  <a:cubicBezTo>
                    <a:pt x="15732" y="15682"/>
                    <a:pt x="15649" y="15680"/>
                    <a:pt x="15553" y="15680"/>
                  </a:cubicBezTo>
                  <a:cubicBezTo>
                    <a:pt x="13650" y="15680"/>
                    <a:pt x="6904" y="16745"/>
                    <a:pt x="5805" y="17149"/>
                  </a:cubicBezTo>
                  <a:cubicBezTo>
                    <a:pt x="4692" y="17571"/>
                    <a:pt x="1" y="22763"/>
                    <a:pt x="1" y="23378"/>
                  </a:cubicBezTo>
                  <a:cubicBezTo>
                    <a:pt x="1" y="23993"/>
                    <a:pt x="2191" y="24722"/>
                    <a:pt x="2191" y="24722"/>
                  </a:cubicBezTo>
                  <a:cubicBezTo>
                    <a:pt x="2191" y="24722"/>
                    <a:pt x="22954" y="25568"/>
                    <a:pt x="23686" y="25685"/>
                  </a:cubicBezTo>
                  <a:cubicBezTo>
                    <a:pt x="24415" y="25762"/>
                    <a:pt x="34412" y="26799"/>
                    <a:pt x="37719" y="26916"/>
                  </a:cubicBezTo>
                  <a:cubicBezTo>
                    <a:pt x="40165" y="26999"/>
                    <a:pt x="54320" y="27289"/>
                    <a:pt x="62405" y="27289"/>
                  </a:cubicBezTo>
                  <a:cubicBezTo>
                    <a:pt x="65381" y="27289"/>
                    <a:pt x="67535" y="27250"/>
                    <a:pt x="67980" y="27146"/>
                  </a:cubicBezTo>
                  <a:cubicBezTo>
                    <a:pt x="69632" y="26722"/>
                    <a:pt x="74323" y="17457"/>
                    <a:pt x="75246" y="14956"/>
                  </a:cubicBezTo>
                  <a:cubicBezTo>
                    <a:pt x="76209" y="12458"/>
                    <a:pt x="79629" y="5497"/>
                    <a:pt x="79746" y="3959"/>
                  </a:cubicBezTo>
                  <a:cubicBezTo>
                    <a:pt x="79823" y="2384"/>
                    <a:pt x="70057" y="0"/>
                    <a:pt x="70057" y="0"/>
                  </a:cubicBezTo>
                  <a:close/>
                </a:path>
              </a:pathLst>
            </a:custGeom>
            <a:solidFill>
              <a:srgbClr val="CF92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33"/>
            <p:cNvSpPr/>
            <p:nvPr/>
          </p:nvSpPr>
          <p:spPr>
            <a:xfrm>
              <a:off x="7677165" y="2884961"/>
              <a:ext cx="293768" cy="519142"/>
            </a:xfrm>
            <a:custGeom>
              <a:rect b="b" l="l" r="r" t="t"/>
              <a:pathLst>
                <a:path extrusionOk="0" h="32145" w="18190">
                  <a:moveTo>
                    <a:pt x="8306" y="0"/>
                  </a:moveTo>
                  <a:cubicBezTo>
                    <a:pt x="2809" y="4383"/>
                    <a:pt x="1" y="28991"/>
                    <a:pt x="1" y="28991"/>
                  </a:cubicBezTo>
                  <a:cubicBezTo>
                    <a:pt x="8614" y="31412"/>
                    <a:pt x="15805" y="32144"/>
                    <a:pt x="15805" y="32144"/>
                  </a:cubicBezTo>
                  <a:cubicBezTo>
                    <a:pt x="17958" y="25491"/>
                    <a:pt x="18189" y="11227"/>
                    <a:pt x="15688" y="6343"/>
                  </a:cubicBezTo>
                  <a:cubicBezTo>
                    <a:pt x="13191" y="1461"/>
                    <a:pt x="8306" y="0"/>
                    <a:pt x="830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33"/>
            <p:cNvSpPr/>
            <p:nvPr/>
          </p:nvSpPr>
          <p:spPr>
            <a:xfrm>
              <a:off x="6640858" y="3641264"/>
              <a:ext cx="235338" cy="92507"/>
            </a:xfrm>
            <a:custGeom>
              <a:rect b="b" l="l" r="r" t="t"/>
              <a:pathLst>
                <a:path extrusionOk="0" h="5728" w="14572">
                  <a:moveTo>
                    <a:pt x="10766" y="0"/>
                  </a:moveTo>
                  <a:lnTo>
                    <a:pt x="10766" y="0"/>
                  </a:lnTo>
                  <a:cubicBezTo>
                    <a:pt x="10766" y="0"/>
                    <a:pt x="6343" y="539"/>
                    <a:pt x="4420" y="1615"/>
                  </a:cubicBezTo>
                  <a:cubicBezTo>
                    <a:pt x="2882" y="2498"/>
                    <a:pt x="769" y="4307"/>
                    <a:pt x="0" y="4999"/>
                  </a:cubicBezTo>
                  <a:cubicBezTo>
                    <a:pt x="498" y="5190"/>
                    <a:pt x="960" y="5343"/>
                    <a:pt x="960" y="5343"/>
                  </a:cubicBezTo>
                  <a:cubicBezTo>
                    <a:pt x="960" y="5343"/>
                    <a:pt x="1037" y="5343"/>
                    <a:pt x="1191" y="5383"/>
                  </a:cubicBezTo>
                  <a:cubicBezTo>
                    <a:pt x="1923" y="4691"/>
                    <a:pt x="3959" y="2729"/>
                    <a:pt x="4805" y="2153"/>
                  </a:cubicBezTo>
                  <a:cubicBezTo>
                    <a:pt x="5845" y="1421"/>
                    <a:pt x="10766" y="0"/>
                    <a:pt x="10766" y="0"/>
                  </a:cubicBezTo>
                  <a:close/>
                  <a:moveTo>
                    <a:pt x="10843" y="2615"/>
                  </a:moveTo>
                  <a:lnTo>
                    <a:pt x="10843" y="2615"/>
                  </a:lnTo>
                  <a:cubicBezTo>
                    <a:pt x="10843" y="2615"/>
                    <a:pt x="9305" y="2652"/>
                    <a:pt x="7767" y="3113"/>
                  </a:cubicBezTo>
                  <a:cubicBezTo>
                    <a:pt x="6343" y="3538"/>
                    <a:pt x="5229" y="4805"/>
                    <a:pt x="4614" y="5497"/>
                  </a:cubicBezTo>
                  <a:cubicBezTo>
                    <a:pt x="4959" y="5537"/>
                    <a:pt x="5266" y="5537"/>
                    <a:pt x="5651" y="5537"/>
                  </a:cubicBezTo>
                  <a:cubicBezTo>
                    <a:pt x="5958" y="5113"/>
                    <a:pt x="6460" y="4537"/>
                    <a:pt x="7075" y="4076"/>
                  </a:cubicBezTo>
                  <a:cubicBezTo>
                    <a:pt x="8265" y="3113"/>
                    <a:pt x="10843" y="2615"/>
                    <a:pt x="10843" y="2615"/>
                  </a:cubicBezTo>
                  <a:close/>
                  <a:moveTo>
                    <a:pt x="14571" y="3652"/>
                  </a:moveTo>
                  <a:lnTo>
                    <a:pt x="14571" y="3652"/>
                  </a:lnTo>
                  <a:cubicBezTo>
                    <a:pt x="14571" y="3652"/>
                    <a:pt x="13648" y="3728"/>
                    <a:pt x="12341" y="3959"/>
                  </a:cubicBezTo>
                  <a:cubicBezTo>
                    <a:pt x="11151" y="4153"/>
                    <a:pt x="9843" y="4882"/>
                    <a:pt x="8844" y="5691"/>
                  </a:cubicBezTo>
                  <a:cubicBezTo>
                    <a:pt x="9188" y="5691"/>
                    <a:pt x="9536" y="5691"/>
                    <a:pt x="9880" y="5728"/>
                  </a:cubicBezTo>
                  <a:cubicBezTo>
                    <a:pt x="10111" y="5497"/>
                    <a:pt x="10419" y="5230"/>
                    <a:pt x="10689" y="5113"/>
                  </a:cubicBezTo>
                  <a:cubicBezTo>
                    <a:pt x="11188" y="4768"/>
                    <a:pt x="14571" y="3652"/>
                    <a:pt x="14571" y="3652"/>
                  </a:cubicBezTo>
                  <a:close/>
                </a:path>
              </a:pathLst>
            </a:custGeom>
            <a:solidFill>
              <a:srgbClr val="C2847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33"/>
            <p:cNvSpPr/>
            <p:nvPr/>
          </p:nvSpPr>
          <p:spPr>
            <a:xfrm>
              <a:off x="5381148" y="3756764"/>
              <a:ext cx="2638106" cy="53554"/>
            </a:xfrm>
            <a:custGeom>
              <a:rect b="b" l="l" r="r" t="t"/>
              <a:pathLst>
                <a:path extrusionOk="0" h="6306" w="181907">
                  <a:moveTo>
                    <a:pt x="1" y="0"/>
                  </a:moveTo>
                  <a:lnTo>
                    <a:pt x="1" y="6306"/>
                  </a:lnTo>
                  <a:lnTo>
                    <a:pt x="181906" y="6306"/>
                  </a:lnTo>
                  <a:lnTo>
                    <a:pt x="1819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33"/>
            <p:cNvSpPr/>
            <p:nvPr/>
          </p:nvSpPr>
          <p:spPr>
            <a:xfrm>
              <a:off x="5369889" y="2128643"/>
              <a:ext cx="1335734" cy="1413351"/>
            </a:xfrm>
            <a:custGeom>
              <a:rect b="b" l="l" r="r" t="t"/>
              <a:pathLst>
                <a:path extrusionOk="0" h="87514" w="82708">
                  <a:moveTo>
                    <a:pt x="2270" y="1"/>
                  </a:moveTo>
                  <a:cubicBezTo>
                    <a:pt x="1040" y="1"/>
                    <a:pt x="0" y="1037"/>
                    <a:pt x="0" y="2268"/>
                  </a:cubicBezTo>
                  <a:lnTo>
                    <a:pt x="0" y="85206"/>
                  </a:lnTo>
                  <a:cubicBezTo>
                    <a:pt x="0" y="86474"/>
                    <a:pt x="1040" y="87513"/>
                    <a:pt x="2270" y="87513"/>
                  </a:cubicBezTo>
                  <a:lnTo>
                    <a:pt x="80401" y="87513"/>
                  </a:lnTo>
                  <a:cubicBezTo>
                    <a:pt x="81668" y="87513"/>
                    <a:pt x="82708" y="86474"/>
                    <a:pt x="82708" y="85206"/>
                  </a:cubicBezTo>
                  <a:lnTo>
                    <a:pt x="82708" y="2268"/>
                  </a:lnTo>
                  <a:cubicBezTo>
                    <a:pt x="82708" y="1037"/>
                    <a:pt x="81668" y="1"/>
                    <a:pt x="8040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33"/>
            <p:cNvSpPr/>
            <p:nvPr/>
          </p:nvSpPr>
          <p:spPr>
            <a:xfrm>
              <a:off x="5952324" y="2238523"/>
              <a:ext cx="635890" cy="620402"/>
            </a:xfrm>
            <a:custGeom>
              <a:rect b="b" l="l" r="r" t="t"/>
              <a:pathLst>
                <a:path extrusionOk="0" h="38415" w="39374">
                  <a:moveTo>
                    <a:pt x="1" y="1"/>
                  </a:moveTo>
                  <a:lnTo>
                    <a:pt x="1" y="38414"/>
                  </a:lnTo>
                  <a:lnTo>
                    <a:pt x="39373" y="38414"/>
                  </a:lnTo>
                  <a:lnTo>
                    <a:pt x="3937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33"/>
            <p:cNvSpPr/>
            <p:nvPr/>
          </p:nvSpPr>
          <p:spPr>
            <a:xfrm>
              <a:off x="6001999" y="2421090"/>
              <a:ext cx="514184" cy="285661"/>
            </a:xfrm>
            <a:custGeom>
              <a:rect b="b" l="l" r="r" t="t"/>
              <a:pathLst>
                <a:path extrusionOk="0" h="17688" w="31838">
                  <a:moveTo>
                    <a:pt x="22726" y="0"/>
                  </a:moveTo>
                  <a:cubicBezTo>
                    <a:pt x="22686" y="0"/>
                    <a:pt x="22609" y="40"/>
                    <a:pt x="22572" y="77"/>
                  </a:cubicBezTo>
                  <a:lnTo>
                    <a:pt x="12612" y="17149"/>
                  </a:lnTo>
                  <a:lnTo>
                    <a:pt x="8306" y="9499"/>
                  </a:lnTo>
                  <a:cubicBezTo>
                    <a:pt x="8250" y="9443"/>
                    <a:pt x="8193" y="9406"/>
                    <a:pt x="8123" y="9406"/>
                  </a:cubicBezTo>
                  <a:cubicBezTo>
                    <a:pt x="8097" y="9406"/>
                    <a:pt x="8069" y="9411"/>
                    <a:pt x="8038" y="9422"/>
                  </a:cubicBezTo>
                  <a:lnTo>
                    <a:pt x="117" y="13381"/>
                  </a:lnTo>
                  <a:cubicBezTo>
                    <a:pt x="41" y="13421"/>
                    <a:pt x="1" y="13535"/>
                    <a:pt x="41" y="13652"/>
                  </a:cubicBezTo>
                  <a:cubicBezTo>
                    <a:pt x="68" y="13708"/>
                    <a:pt x="138" y="13743"/>
                    <a:pt x="204" y="13743"/>
                  </a:cubicBezTo>
                  <a:cubicBezTo>
                    <a:pt x="227" y="13743"/>
                    <a:pt x="251" y="13738"/>
                    <a:pt x="271" y="13729"/>
                  </a:cubicBezTo>
                  <a:lnTo>
                    <a:pt x="8075" y="9844"/>
                  </a:lnTo>
                  <a:lnTo>
                    <a:pt x="12421" y="17610"/>
                  </a:lnTo>
                  <a:cubicBezTo>
                    <a:pt x="12458" y="17687"/>
                    <a:pt x="12535" y="17687"/>
                    <a:pt x="12575" y="17687"/>
                  </a:cubicBezTo>
                  <a:lnTo>
                    <a:pt x="12612" y="17687"/>
                  </a:lnTo>
                  <a:cubicBezTo>
                    <a:pt x="12652" y="17687"/>
                    <a:pt x="12729" y="17687"/>
                    <a:pt x="12766" y="17610"/>
                  </a:cubicBezTo>
                  <a:lnTo>
                    <a:pt x="22763" y="539"/>
                  </a:lnTo>
                  <a:lnTo>
                    <a:pt x="26223" y="5768"/>
                  </a:lnTo>
                  <a:cubicBezTo>
                    <a:pt x="26263" y="5845"/>
                    <a:pt x="26300" y="5845"/>
                    <a:pt x="26340" y="5885"/>
                  </a:cubicBezTo>
                  <a:cubicBezTo>
                    <a:pt x="26417" y="5885"/>
                    <a:pt x="26454" y="5845"/>
                    <a:pt x="26494" y="5808"/>
                  </a:cubicBezTo>
                  <a:lnTo>
                    <a:pt x="31760" y="1271"/>
                  </a:lnTo>
                  <a:cubicBezTo>
                    <a:pt x="31837" y="1231"/>
                    <a:pt x="31837" y="1117"/>
                    <a:pt x="31760" y="1040"/>
                  </a:cubicBezTo>
                  <a:cubicBezTo>
                    <a:pt x="31740" y="975"/>
                    <a:pt x="31684" y="947"/>
                    <a:pt x="31625" y="947"/>
                  </a:cubicBezTo>
                  <a:cubicBezTo>
                    <a:pt x="31577" y="947"/>
                    <a:pt x="31527" y="966"/>
                    <a:pt x="31493" y="1000"/>
                  </a:cubicBezTo>
                  <a:lnTo>
                    <a:pt x="26417" y="5423"/>
                  </a:lnTo>
                  <a:lnTo>
                    <a:pt x="22917" y="77"/>
                  </a:lnTo>
                  <a:cubicBezTo>
                    <a:pt x="22880" y="40"/>
                    <a:pt x="22803" y="0"/>
                    <a:pt x="2272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33"/>
            <p:cNvSpPr/>
            <p:nvPr/>
          </p:nvSpPr>
          <p:spPr>
            <a:xfrm>
              <a:off x="5459307" y="2398142"/>
              <a:ext cx="380688" cy="42830"/>
            </a:xfrm>
            <a:custGeom>
              <a:rect b="b" l="l" r="r" t="t"/>
              <a:pathLst>
                <a:path extrusionOk="0" h="2652" w="23572">
                  <a:moveTo>
                    <a:pt x="0" y="0"/>
                  </a:moveTo>
                  <a:lnTo>
                    <a:pt x="0" y="2652"/>
                  </a:lnTo>
                  <a:lnTo>
                    <a:pt x="23572" y="2652"/>
                  </a:lnTo>
                  <a:lnTo>
                    <a:pt x="2357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33"/>
            <p:cNvSpPr/>
            <p:nvPr/>
          </p:nvSpPr>
          <p:spPr>
            <a:xfrm>
              <a:off x="5459307" y="2476369"/>
              <a:ext cx="242831" cy="43492"/>
            </a:xfrm>
            <a:custGeom>
              <a:rect b="b" l="l" r="r" t="t"/>
              <a:pathLst>
                <a:path extrusionOk="0" h="2693" w="15036">
                  <a:moveTo>
                    <a:pt x="0" y="1"/>
                  </a:moveTo>
                  <a:lnTo>
                    <a:pt x="0" y="2692"/>
                  </a:lnTo>
                  <a:lnTo>
                    <a:pt x="15036" y="2692"/>
                  </a:lnTo>
                  <a:lnTo>
                    <a:pt x="1503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33"/>
            <p:cNvSpPr/>
            <p:nvPr/>
          </p:nvSpPr>
          <p:spPr>
            <a:xfrm>
              <a:off x="5459307" y="2555210"/>
              <a:ext cx="380688" cy="43492"/>
            </a:xfrm>
            <a:custGeom>
              <a:rect b="b" l="l" r="r" t="t"/>
              <a:pathLst>
                <a:path extrusionOk="0" h="2693" w="23572">
                  <a:moveTo>
                    <a:pt x="0" y="1"/>
                  </a:moveTo>
                  <a:lnTo>
                    <a:pt x="0" y="2692"/>
                  </a:lnTo>
                  <a:lnTo>
                    <a:pt x="23572" y="2692"/>
                  </a:lnTo>
                  <a:lnTo>
                    <a:pt x="2357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33"/>
            <p:cNvSpPr/>
            <p:nvPr/>
          </p:nvSpPr>
          <p:spPr>
            <a:xfrm>
              <a:off x="5459307" y="2634099"/>
              <a:ext cx="311146" cy="42830"/>
            </a:xfrm>
            <a:custGeom>
              <a:rect b="b" l="l" r="r" t="t"/>
              <a:pathLst>
                <a:path extrusionOk="0" h="2652" w="19266">
                  <a:moveTo>
                    <a:pt x="0" y="0"/>
                  </a:moveTo>
                  <a:lnTo>
                    <a:pt x="0" y="2652"/>
                  </a:lnTo>
                  <a:lnTo>
                    <a:pt x="19265" y="2652"/>
                  </a:lnTo>
                  <a:lnTo>
                    <a:pt x="1926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33"/>
            <p:cNvSpPr/>
            <p:nvPr/>
          </p:nvSpPr>
          <p:spPr>
            <a:xfrm>
              <a:off x="5459307" y="2712326"/>
              <a:ext cx="380688" cy="43492"/>
            </a:xfrm>
            <a:custGeom>
              <a:rect b="b" l="l" r="r" t="t"/>
              <a:pathLst>
                <a:path extrusionOk="0" h="2693" w="23572">
                  <a:moveTo>
                    <a:pt x="0" y="1"/>
                  </a:moveTo>
                  <a:lnTo>
                    <a:pt x="0" y="2692"/>
                  </a:lnTo>
                  <a:lnTo>
                    <a:pt x="23572" y="2692"/>
                  </a:lnTo>
                  <a:lnTo>
                    <a:pt x="2357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33"/>
            <p:cNvSpPr/>
            <p:nvPr/>
          </p:nvSpPr>
          <p:spPr>
            <a:xfrm>
              <a:off x="5459307" y="2791166"/>
              <a:ext cx="276956" cy="43492"/>
            </a:xfrm>
            <a:custGeom>
              <a:rect b="b" l="l" r="r" t="t"/>
              <a:pathLst>
                <a:path extrusionOk="0" h="2693" w="17149">
                  <a:moveTo>
                    <a:pt x="0" y="1"/>
                  </a:moveTo>
                  <a:lnTo>
                    <a:pt x="0" y="2692"/>
                  </a:lnTo>
                  <a:lnTo>
                    <a:pt x="17149" y="2692"/>
                  </a:lnTo>
                  <a:lnTo>
                    <a:pt x="1714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33"/>
            <p:cNvSpPr/>
            <p:nvPr/>
          </p:nvSpPr>
          <p:spPr>
            <a:xfrm>
              <a:off x="5459307" y="3222093"/>
              <a:ext cx="1055063" cy="18653"/>
            </a:xfrm>
            <a:custGeom>
              <a:rect b="b" l="l" r="r" t="t"/>
              <a:pathLst>
                <a:path extrusionOk="0" h="1155" w="65329">
                  <a:moveTo>
                    <a:pt x="0" y="1"/>
                  </a:moveTo>
                  <a:lnTo>
                    <a:pt x="0" y="1154"/>
                  </a:lnTo>
                  <a:lnTo>
                    <a:pt x="65328" y="1154"/>
                  </a:lnTo>
                  <a:lnTo>
                    <a:pt x="653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33"/>
            <p:cNvSpPr/>
            <p:nvPr/>
          </p:nvSpPr>
          <p:spPr>
            <a:xfrm>
              <a:off x="5459307" y="3392888"/>
              <a:ext cx="1055063" cy="17991"/>
            </a:xfrm>
            <a:custGeom>
              <a:rect b="b" l="l" r="r" t="t"/>
              <a:pathLst>
                <a:path extrusionOk="0" h="1114" w="65329">
                  <a:moveTo>
                    <a:pt x="0" y="0"/>
                  </a:moveTo>
                  <a:lnTo>
                    <a:pt x="0" y="1114"/>
                  </a:lnTo>
                  <a:lnTo>
                    <a:pt x="65328" y="1114"/>
                  </a:lnTo>
                  <a:lnTo>
                    <a:pt x="6532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33"/>
            <p:cNvSpPr/>
            <p:nvPr/>
          </p:nvSpPr>
          <p:spPr>
            <a:xfrm>
              <a:off x="5459307" y="3188568"/>
              <a:ext cx="542737" cy="86354"/>
            </a:xfrm>
            <a:custGeom>
              <a:rect b="b" l="l" r="r" t="t"/>
              <a:pathLst>
                <a:path extrusionOk="0" h="5347" w="33606">
                  <a:moveTo>
                    <a:pt x="0" y="1"/>
                  </a:moveTo>
                  <a:lnTo>
                    <a:pt x="0" y="5347"/>
                  </a:lnTo>
                  <a:lnTo>
                    <a:pt x="33606" y="5347"/>
                  </a:lnTo>
                  <a:lnTo>
                    <a:pt x="3360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33"/>
            <p:cNvSpPr/>
            <p:nvPr/>
          </p:nvSpPr>
          <p:spPr>
            <a:xfrm>
              <a:off x="5459307" y="3358700"/>
              <a:ext cx="788039" cy="86370"/>
            </a:xfrm>
            <a:custGeom>
              <a:rect b="b" l="l" r="r" t="t"/>
              <a:pathLst>
                <a:path extrusionOk="0" h="5348" w="48795">
                  <a:moveTo>
                    <a:pt x="0" y="1"/>
                  </a:moveTo>
                  <a:lnTo>
                    <a:pt x="0" y="5347"/>
                  </a:lnTo>
                  <a:lnTo>
                    <a:pt x="48795" y="5347"/>
                  </a:lnTo>
                  <a:lnTo>
                    <a:pt x="4879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33"/>
            <p:cNvSpPr/>
            <p:nvPr/>
          </p:nvSpPr>
          <p:spPr>
            <a:xfrm>
              <a:off x="5481060" y="1369208"/>
              <a:ext cx="860682" cy="968725"/>
            </a:xfrm>
            <a:custGeom>
              <a:rect b="b" l="l" r="r" t="t"/>
              <a:pathLst>
                <a:path extrusionOk="0" h="59983" w="53293">
                  <a:moveTo>
                    <a:pt x="2267" y="1"/>
                  </a:moveTo>
                  <a:cubicBezTo>
                    <a:pt x="1000" y="1"/>
                    <a:pt x="0" y="1041"/>
                    <a:pt x="0" y="2308"/>
                  </a:cubicBezTo>
                  <a:lnTo>
                    <a:pt x="0" y="57676"/>
                  </a:lnTo>
                  <a:cubicBezTo>
                    <a:pt x="0" y="58946"/>
                    <a:pt x="1000" y="59983"/>
                    <a:pt x="2267" y="59983"/>
                  </a:cubicBezTo>
                  <a:lnTo>
                    <a:pt x="50985" y="59983"/>
                  </a:lnTo>
                  <a:cubicBezTo>
                    <a:pt x="52253" y="59983"/>
                    <a:pt x="53292" y="58946"/>
                    <a:pt x="53292" y="57676"/>
                  </a:cubicBezTo>
                  <a:lnTo>
                    <a:pt x="53292" y="2308"/>
                  </a:lnTo>
                  <a:cubicBezTo>
                    <a:pt x="53292" y="1041"/>
                    <a:pt x="52253" y="1"/>
                    <a:pt x="5098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33"/>
            <p:cNvSpPr/>
            <p:nvPr/>
          </p:nvSpPr>
          <p:spPr>
            <a:xfrm>
              <a:off x="5543153" y="1435032"/>
              <a:ext cx="747018" cy="451489"/>
            </a:xfrm>
            <a:custGeom>
              <a:rect b="b" l="l" r="r" t="t"/>
              <a:pathLst>
                <a:path extrusionOk="0" h="27956" w="46255">
                  <a:moveTo>
                    <a:pt x="0" y="1"/>
                  </a:moveTo>
                  <a:lnTo>
                    <a:pt x="0" y="27955"/>
                  </a:lnTo>
                  <a:lnTo>
                    <a:pt x="46254" y="27955"/>
                  </a:lnTo>
                  <a:lnTo>
                    <a:pt x="4625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33"/>
            <p:cNvSpPr/>
            <p:nvPr/>
          </p:nvSpPr>
          <p:spPr>
            <a:xfrm>
              <a:off x="5584737" y="1572285"/>
              <a:ext cx="68961" cy="314231"/>
            </a:xfrm>
            <a:custGeom>
              <a:rect b="b" l="l" r="r" t="t"/>
              <a:pathLst>
                <a:path extrusionOk="0" h="19457" w="4270">
                  <a:moveTo>
                    <a:pt x="0" y="1"/>
                  </a:moveTo>
                  <a:lnTo>
                    <a:pt x="0" y="19456"/>
                  </a:lnTo>
                  <a:lnTo>
                    <a:pt x="4270" y="19456"/>
                  </a:lnTo>
                  <a:lnTo>
                    <a:pt x="427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33"/>
            <p:cNvSpPr/>
            <p:nvPr/>
          </p:nvSpPr>
          <p:spPr>
            <a:xfrm>
              <a:off x="5702109" y="1710732"/>
              <a:ext cx="68331" cy="175777"/>
            </a:xfrm>
            <a:custGeom>
              <a:rect b="b" l="l" r="r" t="t"/>
              <a:pathLst>
                <a:path extrusionOk="0" h="10884" w="4231">
                  <a:moveTo>
                    <a:pt x="1" y="0"/>
                  </a:moveTo>
                  <a:lnTo>
                    <a:pt x="1" y="10883"/>
                  </a:lnTo>
                  <a:lnTo>
                    <a:pt x="4230" y="10883"/>
                  </a:lnTo>
                  <a:lnTo>
                    <a:pt x="423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33"/>
            <p:cNvSpPr/>
            <p:nvPr/>
          </p:nvSpPr>
          <p:spPr>
            <a:xfrm>
              <a:off x="5819449" y="1516408"/>
              <a:ext cx="68314" cy="370110"/>
            </a:xfrm>
            <a:custGeom>
              <a:rect b="b" l="l" r="r" t="t"/>
              <a:pathLst>
                <a:path extrusionOk="0" h="22917" w="4230">
                  <a:moveTo>
                    <a:pt x="0" y="0"/>
                  </a:moveTo>
                  <a:lnTo>
                    <a:pt x="0" y="22916"/>
                  </a:lnTo>
                  <a:lnTo>
                    <a:pt x="4230" y="22916"/>
                  </a:lnTo>
                  <a:lnTo>
                    <a:pt x="423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33"/>
            <p:cNvSpPr/>
            <p:nvPr/>
          </p:nvSpPr>
          <p:spPr>
            <a:xfrm>
              <a:off x="5936175" y="1643664"/>
              <a:ext cx="68977" cy="242848"/>
            </a:xfrm>
            <a:custGeom>
              <a:rect b="b" l="l" r="r" t="t"/>
              <a:pathLst>
                <a:path extrusionOk="0" h="15037" w="4271">
                  <a:moveTo>
                    <a:pt x="1" y="1"/>
                  </a:moveTo>
                  <a:lnTo>
                    <a:pt x="1" y="15036"/>
                  </a:lnTo>
                  <a:lnTo>
                    <a:pt x="4270" y="15036"/>
                  </a:lnTo>
                  <a:lnTo>
                    <a:pt x="427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33"/>
            <p:cNvSpPr/>
            <p:nvPr/>
          </p:nvSpPr>
          <p:spPr>
            <a:xfrm>
              <a:off x="6053563" y="1486597"/>
              <a:ext cx="68912" cy="399922"/>
            </a:xfrm>
            <a:custGeom>
              <a:rect b="b" l="l" r="r" t="t"/>
              <a:pathLst>
                <a:path extrusionOk="0" h="24763" w="4267">
                  <a:moveTo>
                    <a:pt x="0" y="0"/>
                  </a:moveTo>
                  <a:lnTo>
                    <a:pt x="0" y="24762"/>
                  </a:lnTo>
                  <a:lnTo>
                    <a:pt x="4267" y="24762"/>
                  </a:lnTo>
                  <a:lnTo>
                    <a:pt x="426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33"/>
            <p:cNvSpPr/>
            <p:nvPr/>
          </p:nvSpPr>
          <p:spPr>
            <a:xfrm>
              <a:off x="6170887" y="1572285"/>
              <a:ext cx="68977" cy="314231"/>
            </a:xfrm>
            <a:custGeom>
              <a:rect b="b" l="l" r="r" t="t"/>
              <a:pathLst>
                <a:path extrusionOk="0" h="19457" w="4271">
                  <a:moveTo>
                    <a:pt x="1" y="1"/>
                  </a:moveTo>
                  <a:lnTo>
                    <a:pt x="1" y="19456"/>
                  </a:lnTo>
                  <a:lnTo>
                    <a:pt x="4270" y="19456"/>
                  </a:lnTo>
                  <a:lnTo>
                    <a:pt x="427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33"/>
            <p:cNvSpPr/>
            <p:nvPr/>
          </p:nvSpPr>
          <p:spPr>
            <a:xfrm>
              <a:off x="5584737" y="2007540"/>
              <a:ext cx="93799" cy="82623"/>
            </a:xfrm>
            <a:custGeom>
              <a:rect b="b" l="l" r="r" t="t"/>
              <a:pathLst>
                <a:path extrusionOk="0" h="5116" w="5808">
                  <a:moveTo>
                    <a:pt x="0" y="1"/>
                  </a:moveTo>
                  <a:lnTo>
                    <a:pt x="0" y="5116"/>
                  </a:lnTo>
                  <a:lnTo>
                    <a:pt x="5808" y="5116"/>
                  </a:lnTo>
                  <a:lnTo>
                    <a:pt x="580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33"/>
            <p:cNvSpPr/>
            <p:nvPr/>
          </p:nvSpPr>
          <p:spPr>
            <a:xfrm>
              <a:off x="5758599" y="2007540"/>
              <a:ext cx="472597" cy="34190"/>
            </a:xfrm>
            <a:custGeom>
              <a:rect b="b" l="l" r="r" t="t"/>
              <a:pathLst>
                <a:path extrusionOk="0" h="2117" w="29263">
                  <a:moveTo>
                    <a:pt x="0" y="1"/>
                  </a:moveTo>
                  <a:lnTo>
                    <a:pt x="0" y="2117"/>
                  </a:lnTo>
                  <a:lnTo>
                    <a:pt x="29262" y="2117"/>
                  </a:lnTo>
                  <a:lnTo>
                    <a:pt x="2926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33"/>
            <p:cNvSpPr/>
            <p:nvPr/>
          </p:nvSpPr>
          <p:spPr>
            <a:xfrm>
              <a:off x="5758599" y="2055971"/>
              <a:ext cx="329767" cy="34190"/>
            </a:xfrm>
            <a:custGeom>
              <a:rect b="b" l="l" r="r" t="t"/>
              <a:pathLst>
                <a:path extrusionOk="0" h="2117" w="20419">
                  <a:moveTo>
                    <a:pt x="0" y="1"/>
                  </a:moveTo>
                  <a:lnTo>
                    <a:pt x="0" y="2117"/>
                  </a:lnTo>
                  <a:lnTo>
                    <a:pt x="20419" y="2117"/>
                  </a:lnTo>
                  <a:lnTo>
                    <a:pt x="2041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p33"/>
            <p:cNvSpPr/>
            <p:nvPr/>
          </p:nvSpPr>
          <p:spPr>
            <a:xfrm>
              <a:off x="5584737" y="2152237"/>
              <a:ext cx="93799" cy="82591"/>
            </a:xfrm>
            <a:custGeom>
              <a:rect b="b" l="l" r="r" t="t"/>
              <a:pathLst>
                <a:path extrusionOk="0" h="5114" w="5808">
                  <a:moveTo>
                    <a:pt x="0" y="1"/>
                  </a:moveTo>
                  <a:lnTo>
                    <a:pt x="0" y="5113"/>
                  </a:lnTo>
                  <a:lnTo>
                    <a:pt x="5808" y="5113"/>
                  </a:lnTo>
                  <a:lnTo>
                    <a:pt x="580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33"/>
            <p:cNvSpPr/>
            <p:nvPr/>
          </p:nvSpPr>
          <p:spPr>
            <a:xfrm>
              <a:off x="5758599" y="2152237"/>
              <a:ext cx="472597" cy="34157"/>
            </a:xfrm>
            <a:custGeom>
              <a:rect b="b" l="l" r="r" t="t"/>
              <a:pathLst>
                <a:path extrusionOk="0" h="2115" w="29263">
                  <a:moveTo>
                    <a:pt x="0" y="1"/>
                  </a:moveTo>
                  <a:lnTo>
                    <a:pt x="0" y="2114"/>
                  </a:lnTo>
                  <a:lnTo>
                    <a:pt x="29262" y="2114"/>
                  </a:lnTo>
                  <a:lnTo>
                    <a:pt x="2926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33"/>
            <p:cNvSpPr/>
            <p:nvPr/>
          </p:nvSpPr>
          <p:spPr>
            <a:xfrm>
              <a:off x="5758599" y="2200685"/>
              <a:ext cx="329767" cy="34141"/>
            </a:xfrm>
            <a:custGeom>
              <a:rect b="b" l="l" r="r" t="t"/>
              <a:pathLst>
                <a:path extrusionOk="0" h="2114" w="20419">
                  <a:moveTo>
                    <a:pt x="0" y="0"/>
                  </a:moveTo>
                  <a:lnTo>
                    <a:pt x="0" y="2113"/>
                  </a:lnTo>
                  <a:lnTo>
                    <a:pt x="20419" y="2113"/>
                  </a:lnTo>
                  <a:lnTo>
                    <a:pt x="204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33"/>
            <p:cNvSpPr/>
            <p:nvPr/>
          </p:nvSpPr>
          <p:spPr>
            <a:xfrm>
              <a:off x="5459295" y="3051961"/>
              <a:ext cx="1055063" cy="18653"/>
            </a:xfrm>
            <a:custGeom>
              <a:rect b="b" l="l" r="r" t="t"/>
              <a:pathLst>
                <a:path extrusionOk="0" h="1155" w="65329">
                  <a:moveTo>
                    <a:pt x="0" y="1"/>
                  </a:moveTo>
                  <a:lnTo>
                    <a:pt x="0" y="1154"/>
                  </a:lnTo>
                  <a:lnTo>
                    <a:pt x="65328" y="1154"/>
                  </a:lnTo>
                  <a:lnTo>
                    <a:pt x="653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33"/>
            <p:cNvSpPr/>
            <p:nvPr/>
          </p:nvSpPr>
          <p:spPr>
            <a:xfrm>
              <a:off x="5459307" y="3017838"/>
              <a:ext cx="607967" cy="86306"/>
            </a:xfrm>
            <a:custGeom>
              <a:rect b="b" l="l" r="r" t="t"/>
              <a:pathLst>
                <a:path extrusionOk="0" h="5344" w="37645">
                  <a:moveTo>
                    <a:pt x="0" y="0"/>
                  </a:moveTo>
                  <a:lnTo>
                    <a:pt x="0" y="5343"/>
                  </a:lnTo>
                  <a:lnTo>
                    <a:pt x="37644" y="5343"/>
                  </a:lnTo>
                  <a:lnTo>
                    <a:pt x="3764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33"/>
            <p:cNvSpPr/>
            <p:nvPr/>
          </p:nvSpPr>
          <p:spPr>
            <a:xfrm>
              <a:off x="5885788" y="3297252"/>
              <a:ext cx="783679" cy="459532"/>
            </a:xfrm>
            <a:custGeom>
              <a:rect b="b" l="l" r="r" t="t"/>
              <a:pathLst>
                <a:path extrusionOk="0" h="28454" w="48525">
                  <a:moveTo>
                    <a:pt x="1" y="1"/>
                  </a:moveTo>
                  <a:lnTo>
                    <a:pt x="11880" y="28454"/>
                  </a:lnTo>
                  <a:lnTo>
                    <a:pt x="48525" y="28454"/>
                  </a:lnTo>
                  <a:lnTo>
                    <a:pt x="3664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p33"/>
            <p:cNvSpPr/>
            <p:nvPr/>
          </p:nvSpPr>
          <p:spPr>
            <a:xfrm>
              <a:off x="5885788" y="3285431"/>
              <a:ext cx="1281696" cy="471354"/>
            </a:xfrm>
            <a:custGeom>
              <a:rect b="b" l="l" r="r" t="t"/>
              <a:pathLst>
                <a:path extrusionOk="0" h="29186" w="79362">
                  <a:moveTo>
                    <a:pt x="1385" y="1"/>
                  </a:moveTo>
                  <a:lnTo>
                    <a:pt x="1" y="733"/>
                  </a:lnTo>
                  <a:lnTo>
                    <a:pt x="36642" y="733"/>
                  </a:lnTo>
                  <a:lnTo>
                    <a:pt x="48525" y="29186"/>
                  </a:lnTo>
                  <a:lnTo>
                    <a:pt x="79362" y="29186"/>
                  </a:lnTo>
                  <a:lnTo>
                    <a:pt x="79362" y="27300"/>
                  </a:lnTo>
                  <a:lnTo>
                    <a:pt x="49792" y="27300"/>
                  </a:lnTo>
                  <a:lnTo>
                    <a:pt x="3837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80" name="Google Shape;780;p33"/>
            <p:cNvGrpSpPr/>
            <p:nvPr/>
          </p:nvGrpSpPr>
          <p:grpSpPr>
            <a:xfrm>
              <a:off x="6070888" y="1110380"/>
              <a:ext cx="376517" cy="376242"/>
              <a:chOff x="2461125" y="503925"/>
              <a:chExt cx="411000" cy="410700"/>
            </a:xfrm>
          </p:grpSpPr>
          <p:sp>
            <p:nvSpPr>
              <p:cNvPr id="781" name="Google Shape;781;p33"/>
              <p:cNvSpPr/>
              <p:nvPr/>
            </p:nvSpPr>
            <p:spPr>
              <a:xfrm>
                <a:off x="2461125" y="503925"/>
                <a:ext cx="411000" cy="4107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2" name="Google Shape;782;p33"/>
              <p:cNvSpPr/>
              <p:nvPr/>
            </p:nvSpPr>
            <p:spPr>
              <a:xfrm>
                <a:off x="2612149" y="580724"/>
                <a:ext cx="108823" cy="257254"/>
              </a:xfrm>
              <a:custGeom>
                <a:rect b="b" l="l" r="r" t="t"/>
                <a:pathLst>
                  <a:path extrusionOk="0" h="7358" w="3113">
                    <a:moveTo>
                      <a:pt x="1038" y="0"/>
                    </a:moveTo>
                    <a:lnTo>
                      <a:pt x="1038" y="1181"/>
                    </a:lnTo>
                    <a:cubicBezTo>
                      <a:pt x="426" y="1370"/>
                      <a:pt x="0" y="1936"/>
                      <a:pt x="0" y="2641"/>
                    </a:cubicBezTo>
                    <a:cubicBezTo>
                      <a:pt x="0" y="3490"/>
                      <a:pt x="709" y="4200"/>
                      <a:pt x="1558" y="4200"/>
                    </a:cubicBezTo>
                    <a:cubicBezTo>
                      <a:pt x="1841" y="4200"/>
                      <a:pt x="2075" y="4434"/>
                      <a:pt x="2075" y="4717"/>
                    </a:cubicBezTo>
                    <a:cubicBezTo>
                      <a:pt x="2075" y="5000"/>
                      <a:pt x="1841" y="5237"/>
                      <a:pt x="1558" y="5237"/>
                    </a:cubicBezTo>
                    <a:cubicBezTo>
                      <a:pt x="1275" y="5237"/>
                      <a:pt x="1038" y="5000"/>
                      <a:pt x="1038" y="4717"/>
                    </a:cubicBezTo>
                    <a:lnTo>
                      <a:pt x="0" y="4717"/>
                    </a:lnTo>
                    <a:cubicBezTo>
                      <a:pt x="0" y="5426"/>
                      <a:pt x="426" y="5992"/>
                      <a:pt x="1038" y="6180"/>
                    </a:cubicBezTo>
                    <a:lnTo>
                      <a:pt x="1038" y="7358"/>
                    </a:lnTo>
                    <a:lnTo>
                      <a:pt x="2075" y="7358"/>
                    </a:lnTo>
                    <a:lnTo>
                      <a:pt x="2075" y="6180"/>
                    </a:lnTo>
                    <a:cubicBezTo>
                      <a:pt x="2690" y="5992"/>
                      <a:pt x="3113" y="5426"/>
                      <a:pt x="3113" y="4717"/>
                    </a:cubicBezTo>
                    <a:cubicBezTo>
                      <a:pt x="3113" y="3868"/>
                      <a:pt x="2407" y="3162"/>
                      <a:pt x="1558" y="3162"/>
                    </a:cubicBezTo>
                    <a:cubicBezTo>
                      <a:pt x="1275" y="3162"/>
                      <a:pt x="1038" y="2924"/>
                      <a:pt x="1038" y="2641"/>
                    </a:cubicBezTo>
                    <a:cubicBezTo>
                      <a:pt x="1038" y="2358"/>
                      <a:pt x="1275" y="2124"/>
                      <a:pt x="1558" y="2124"/>
                    </a:cubicBezTo>
                    <a:cubicBezTo>
                      <a:pt x="1841" y="2124"/>
                      <a:pt x="2075" y="2358"/>
                      <a:pt x="2075" y="2641"/>
                    </a:cubicBezTo>
                    <a:lnTo>
                      <a:pt x="3113" y="2641"/>
                    </a:lnTo>
                    <a:cubicBezTo>
                      <a:pt x="3113" y="1936"/>
                      <a:pt x="2690" y="1370"/>
                      <a:pt x="2075" y="1181"/>
                    </a:cubicBezTo>
                    <a:lnTo>
                      <a:pt x="207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783" name="Google Shape;783;p33"/>
            <p:cNvSpPr/>
            <p:nvPr/>
          </p:nvSpPr>
          <p:spPr>
            <a:xfrm>
              <a:off x="8182501" y="2480076"/>
              <a:ext cx="93802" cy="221752"/>
            </a:xfrm>
            <a:custGeom>
              <a:rect b="b" l="l" r="r" t="t"/>
              <a:pathLst>
                <a:path extrusionOk="0" h="7358" w="3113">
                  <a:moveTo>
                    <a:pt x="1038" y="0"/>
                  </a:moveTo>
                  <a:lnTo>
                    <a:pt x="1038" y="1181"/>
                  </a:lnTo>
                  <a:cubicBezTo>
                    <a:pt x="426" y="1370"/>
                    <a:pt x="0" y="1936"/>
                    <a:pt x="0" y="2641"/>
                  </a:cubicBezTo>
                  <a:cubicBezTo>
                    <a:pt x="0" y="3490"/>
                    <a:pt x="709" y="4200"/>
                    <a:pt x="1558" y="4200"/>
                  </a:cubicBezTo>
                  <a:cubicBezTo>
                    <a:pt x="1841" y="4200"/>
                    <a:pt x="2075" y="4434"/>
                    <a:pt x="2075" y="4717"/>
                  </a:cubicBezTo>
                  <a:cubicBezTo>
                    <a:pt x="2075" y="5000"/>
                    <a:pt x="1841" y="5237"/>
                    <a:pt x="1558" y="5237"/>
                  </a:cubicBezTo>
                  <a:cubicBezTo>
                    <a:pt x="1275" y="5237"/>
                    <a:pt x="1038" y="5000"/>
                    <a:pt x="1038" y="4717"/>
                  </a:cubicBezTo>
                  <a:lnTo>
                    <a:pt x="0" y="4717"/>
                  </a:lnTo>
                  <a:cubicBezTo>
                    <a:pt x="0" y="5426"/>
                    <a:pt x="426" y="5992"/>
                    <a:pt x="1038" y="6180"/>
                  </a:cubicBezTo>
                  <a:lnTo>
                    <a:pt x="1038" y="7358"/>
                  </a:lnTo>
                  <a:lnTo>
                    <a:pt x="2075" y="7358"/>
                  </a:lnTo>
                  <a:lnTo>
                    <a:pt x="2075" y="6180"/>
                  </a:lnTo>
                  <a:cubicBezTo>
                    <a:pt x="2690" y="5992"/>
                    <a:pt x="3113" y="5426"/>
                    <a:pt x="3113" y="4717"/>
                  </a:cubicBezTo>
                  <a:cubicBezTo>
                    <a:pt x="3113" y="3868"/>
                    <a:pt x="2407" y="3162"/>
                    <a:pt x="1558" y="3162"/>
                  </a:cubicBezTo>
                  <a:cubicBezTo>
                    <a:pt x="1275" y="3162"/>
                    <a:pt x="1038" y="2924"/>
                    <a:pt x="1038" y="2641"/>
                  </a:cubicBezTo>
                  <a:cubicBezTo>
                    <a:pt x="1038" y="2358"/>
                    <a:pt x="1275" y="2124"/>
                    <a:pt x="1558" y="2124"/>
                  </a:cubicBezTo>
                  <a:cubicBezTo>
                    <a:pt x="1841" y="2124"/>
                    <a:pt x="2075" y="2358"/>
                    <a:pt x="2075" y="2641"/>
                  </a:cubicBezTo>
                  <a:lnTo>
                    <a:pt x="3113" y="2641"/>
                  </a:lnTo>
                  <a:cubicBezTo>
                    <a:pt x="3113" y="1936"/>
                    <a:pt x="2690" y="1370"/>
                    <a:pt x="2075" y="1181"/>
                  </a:cubicBezTo>
                  <a:lnTo>
                    <a:pt x="207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84" name="Google Shape;784;p33"/>
            <p:cNvGrpSpPr/>
            <p:nvPr/>
          </p:nvGrpSpPr>
          <p:grpSpPr>
            <a:xfrm rot="-5400000">
              <a:off x="6992614" y="883653"/>
              <a:ext cx="159837" cy="444280"/>
              <a:chOff x="5721650" y="2394750"/>
              <a:chExt cx="240900" cy="669600"/>
            </a:xfrm>
          </p:grpSpPr>
          <p:sp>
            <p:nvSpPr>
              <p:cNvPr id="785" name="Google Shape;785;p33"/>
              <p:cNvSpPr/>
              <p:nvPr/>
            </p:nvSpPr>
            <p:spPr>
              <a:xfrm>
                <a:off x="5721650" y="2394750"/>
                <a:ext cx="240900" cy="207875"/>
              </a:xfrm>
              <a:custGeom>
                <a:rect b="b" l="l" r="r" t="t"/>
                <a:pathLst>
                  <a:path extrusionOk="0" h="8315" w="9636">
                    <a:moveTo>
                      <a:pt x="4839" y="0"/>
                    </a:moveTo>
                    <a:lnTo>
                      <a:pt x="0" y="8315"/>
                    </a:lnTo>
                    <a:lnTo>
                      <a:pt x="9636" y="8315"/>
                    </a:lnTo>
                    <a:lnTo>
                      <a:pt x="483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6" name="Google Shape;786;p33"/>
              <p:cNvSpPr/>
              <p:nvPr/>
            </p:nvSpPr>
            <p:spPr>
              <a:xfrm>
                <a:off x="5721650" y="2625625"/>
                <a:ext cx="240900" cy="207900"/>
              </a:xfrm>
              <a:custGeom>
                <a:rect b="b" l="l" r="r" t="t"/>
                <a:pathLst>
                  <a:path extrusionOk="0" h="8316" w="9636">
                    <a:moveTo>
                      <a:pt x="4839" y="1"/>
                    </a:moveTo>
                    <a:lnTo>
                      <a:pt x="0" y="8316"/>
                    </a:lnTo>
                    <a:lnTo>
                      <a:pt x="9636" y="8316"/>
                    </a:lnTo>
                    <a:lnTo>
                      <a:pt x="483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7" name="Google Shape;787;p33"/>
              <p:cNvSpPr/>
              <p:nvPr/>
            </p:nvSpPr>
            <p:spPr>
              <a:xfrm>
                <a:off x="5721650" y="2855500"/>
                <a:ext cx="240900" cy="208850"/>
              </a:xfrm>
              <a:custGeom>
                <a:rect b="b" l="l" r="r" t="t"/>
                <a:pathLst>
                  <a:path extrusionOk="0" h="8354" w="9636">
                    <a:moveTo>
                      <a:pt x="4839" y="0"/>
                    </a:moveTo>
                    <a:lnTo>
                      <a:pt x="0" y="8353"/>
                    </a:lnTo>
                    <a:lnTo>
                      <a:pt x="9636" y="8353"/>
                    </a:lnTo>
                    <a:lnTo>
                      <a:pt x="483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88" name="Google Shape;788;p33"/>
            <p:cNvGrpSpPr/>
            <p:nvPr/>
          </p:nvGrpSpPr>
          <p:grpSpPr>
            <a:xfrm>
              <a:off x="5160733" y="3699617"/>
              <a:ext cx="444250" cy="443885"/>
              <a:chOff x="2461125" y="503925"/>
              <a:chExt cx="411000" cy="410700"/>
            </a:xfrm>
          </p:grpSpPr>
          <p:sp>
            <p:nvSpPr>
              <p:cNvPr id="789" name="Google Shape;789;p33"/>
              <p:cNvSpPr/>
              <p:nvPr/>
            </p:nvSpPr>
            <p:spPr>
              <a:xfrm>
                <a:off x="2461125" y="503925"/>
                <a:ext cx="411000" cy="4107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0" name="Google Shape;790;p33"/>
              <p:cNvSpPr/>
              <p:nvPr/>
            </p:nvSpPr>
            <p:spPr>
              <a:xfrm>
                <a:off x="2612149" y="580724"/>
                <a:ext cx="108823" cy="257254"/>
              </a:xfrm>
              <a:custGeom>
                <a:rect b="b" l="l" r="r" t="t"/>
                <a:pathLst>
                  <a:path extrusionOk="0" h="7358" w="3113">
                    <a:moveTo>
                      <a:pt x="1038" y="0"/>
                    </a:moveTo>
                    <a:lnTo>
                      <a:pt x="1038" y="1181"/>
                    </a:lnTo>
                    <a:cubicBezTo>
                      <a:pt x="426" y="1370"/>
                      <a:pt x="0" y="1936"/>
                      <a:pt x="0" y="2641"/>
                    </a:cubicBezTo>
                    <a:cubicBezTo>
                      <a:pt x="0" y="3490"/>
                      <a:pt x="709" y="4200"/>
                      <a:pt x="1558" y="4200"/>
                    </a:cubicBezTo>
                    <a:cubicBezTo>
                      <a:pt x="1841" y="4200"/>
                      <a:pt x="2075" y="4434"/>
                      <a:pt x="2075" y="4717"/>
                    </a:cubicBezTo>
                    <a:cubicBezTo>
                      <a:pt x="2075" y="5000"/>
                      <a:pt x="1841" y="5237"/>
                      <a:pt x="1558" y="5237"/>
                    </a:cubicBezTo>
                    <a:cubicBezTo>
                      <a:pt x="1275" y="5237"/>
                      <a:pt x="1038" y="5000"/>
                      <a:pt x="1038" y="4717"/>
                    </a:cubicBezTo>
                    <a:lnTo>
                      <a:pt x="0" y="4717"/>
                    </a:lnTo>
                    <a:cubicBezTo>
                      <a:pt x="0" y="5426"/>
                      <a:pt x="426" y="5992"/>
                      <a:pt x="1038" y="6180"/>
                    </a:cubicBezTo>
                    <a:lnTo>
                      <a:pt x="1038" y="7358"/>
                    </a:lnTo>
                    <a:lnTo>
                      <a:pt x="2075" y="7358"/>
                    </a:lnTo>
                    <a:lnTo>
                      <a:pt x="2075" y="6180"/>
                    </a:lnTo>
                    <a:cubicBezTo>
                      <a:pt x="2690" y="5992"/>
                      <a:pt x="3113" y="5426"/>
                      <a:pt x="3113" y="4717"/>
                    </a:cubicBezTo>
                    <a:cubicBezTo>
                      <a:pt x="3113" y="3868"/>
                      <a:pt x="2407" y="3162"/>
                      <a:pt x="1558" y="3162"/>
                    </a:cubicBezTo>
                    <a:cubicBezTo>
                      <a:pt x="1275" y="3162"/>
                      <a:pt x="1038" y="2924"/>
                      <a:pt x="1038" y="2641"/>
                    </a:cubicBezTo>
                    <a:cubicBezTo>
                      <a:pt x="1038" y="2358"/>
                      <a:pt x="1275" y="2124"/>
                      <a:pt x="1558" y="2124"/>
                    </a:cubicBezTo>
                    <a:cubicBezTo>
                      <a:pt x="1841" y="2124"/>
                      <a:pt x="2075" y="2358"/>
                      <a:pt x="2075" y="2641"/>
                    </a:cubicBezTo>
                    <a:lnTo>
                      <a:pt x="3113" y="2641"/>
                    </a:lnTo>
                    <a:cubicBezTo>
                      <a:pt x="3113" y="1936"/>
                      <a:pt x="2690" y="1370"/>
                      <a:pt x="2075" y="1181"/>
                    </a:cubicBezTo>
                    <a:lnTo>
                      <a:pt x="207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791" name="Google Shape;791;p33"/>
            <p:cNvSpPr/>
            <p:nvPr/>
          </p:nvSpPr>
          <p:spPr>
            <a:xfrm rot="10800000">
              <a:off x="5248874" y="1581696"/>
              <a:ext cx="112067" cy="885869"/>
            </a:xfrm>
            <a:custGeom>
              <a:rect b="b" l="l" r="r" t="t"/>
              <a:pathLst>
                <a:path extrusionOk="0" h="45587" w="5767">
                  <a:moveTo>
                    <a:pt x="3009" y="0"/>
                  </a:moveTo>
                  <a:cubicBezTo>
                    <a:pt x="2591" y="0"/>
                    <a:pt x="2300" y="335"/>
                    <a:pt x="2300" y="752"/>
                  </a:cubicBezTo>
                  <a:cubicBezTo>
                    <a:pt x="2300" y="1130"/>
                    <a:pt x="2591" y="1464"/>
                    <a:pt x="3009" y="1464"/>
                  </a:cubicBezTo>
                  <a:cubicBezTo>
                    <a:pt x="3343" y="1464"/>
                    <a:pt x="3637" y="1254"/>
                    <a:pt x="3721" y="920"/>
                  </a:cubicBezTo>
                  <a:lnTo>
                    <a:pt x="5348" y="920"/>
                  </a:lnTo>
                  <a:lnTo>
                    <a:pt x="5348" y="44624"/>
                  </a:lnTo>
                  <a:lnTo>
                    <a:pt x="1421" y="44624"/>
                  </a:lnTo>
                  <a:cubicBezTo>
                    <a:pt x="1337" y="44333"/>
                    <a:pt x="1046" y="44082"/>
                    <a:pt x="712" y="44082"/>
                  </a:cubicBezTo>
                  <a:cubicBezTo>
                    <a:pt x="294" y="44082"/>
                    <a:pt x="0" y="44417"/>
                    <a:pt x="0" y="44834"/>
                  </a:cubicBezTo>
                  <a:cubicBezTo>
                    <a:pt x="0" y="45252"/>
                    <a:pt x="294" y="45587"/>
                    <a:pt x="712" y="45587"/>
                  </a:cubicBezTo>
                  <a:cubicBezTo>
                    <a:pt x="1046" y="45587"/>
                    <a:pt x="1337" y="45336"/>
                    <a:pt x="1421" y="45042"/>
                  </a:cubicBezTo>
                  <a:lnTo>
                    <a:pt x="5766" y="45042"/>
                  </a:lnTo>
                  <a:lnTo>
                    <a:pt x="5766" y="545"/>
                  </a:lnTo>
                  <a:lnTo>
                    <a:pt x="3721" y="545"/>
                  </a:lnTo>
                  <a:cubicBezTo>
                    <a:pt x="3637" y="211"/>
                    <a:pt x="3343" y="0"/>
                    <a:pt x="30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6" name="Google Shape;796;p34"/>
          <p:cNvGrpSpPr/>
          <p:nvPr/>
        </p:nvGrpSpPr>
        <p:grpSpPr>
          <a:xfrm>
            <a:off x="290987" y="1330194"/>
            <a:ext cx="8562020" cy="3235595"/>
            <a:chOff x="470475" y="1889550"/>
            <a:chExt cx="8140350" cy="2913900"/>
          </a:xfrm>
        </p:grpSpPr>
        <p:sp>
          <p:nvSpPr>
            <p:cNvPr id="797" name="Google Shape;797;p34"/>
            <p:cNvSpPr/>
            <p:nvPr/>
          </p:nvSpPr>
          <p:spPr>
            <a:xfrm>
              <a:off x="470475" y="1889550"/>
              <a:ext cx="1828500" cy="2913900"/>
            </a:xfrm>
            <a:prstGeom prst="roundRect">
              <a:avLst>
                <a:gd fmla="val 16667" name="adj"/>
              </a:avLst>
            </a:prstGeom>
            <a:solidFill>
              <a:srgbClr val="F3F3F3"/>
            </a:solidFill>
            <a:ln cap="flat" cmpd="sng" w="9525">
              <a:solidFill>
                <a:srgbClr val="070E4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34"/>
            <p:cNvSpPr/>
            <p:nvPr/>
          </p:nvSpPr>
          <p:spPr>
            <a:xfrm>
              <a:off x="2574425" y="1889550"/>
              <a:ext cx="1828500" cy="2913900"/>
            </a:xfrm>
            <a:prstGeom prst="roundRect">
              <a:avLst>
                <a:gd fmla="val 16667" name="adj"/>
              </a:avLst>
            </a:prstGeom>
            <a:solidFill>
              <a:srgbClr val="F3F3F3"/>
            </a:solidFill>
            <a:ln cap="flat" cmpd="sng" w="9525">
              <a:solidFill>
                <a:srgbClr val="070E4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34"/>
            <p:cNvSpPr/>
            <p:nvPr/>
          </p:nvSpPr>
          <p:spPr>
            <a:xfrm>
              <a:off x="4678375" y="1889550"/>
              <a:ext cx="1828500" cy="2913900"/>
            </a:xfrm>
            <a:prstGeom prst="roundRect">
              <a:avLst>
                <a:gd fmla="val 16667" name="adj"/>
              </a:avLst>
            </a:prstGeom>
            <a:solidFill>
              <a:srgbClr val="F3F3F3"/>
            </a:solidFill>
            <a:ln cap="flat" cmpd="sng" w="9525">
              <a:solidFill>
                <a:srgbClr val="070E4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34"/>
            <p:cNvSpPr/>
            <p:nvPr/>
          </p:nvSpPr>
          <p:spPr>
            <a:xfrm>
              <a:off x="6782325" y="1889550"/>
              <a:ext cx="1828500" cy="2913900"/>
            </a:xfrm>
            <a:prstGeom prst="roundRect">
              <a:avLst>
                <a:gd fmla="val 16667" name="adj"/>
              </a:avLst>
            </a:prstGeom>
            <a:solidFill>
              <a:srgbClr val="F3F3F3"/>
            </a:solidFill>
            <a:ln cap="flat" cmpd="sng" w="9525">
              <a:solidFill>
                <a:srgbClr val="070E4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01" name="Google Shape;801;p34"/>
          <p:cNvSpPr txBox="1"/>
          <p:nvPr/>
        </p:nvSpPr>
        <p:spPr>
          <a:xfrm>
            <a:off x="640726" y="1750475"/>
            <a:ext cx="1223100" cy="213900"/>
          </a:xfrm>
          <a:prstGeom prst="rect">
            <a:avLst/>
          </a:prstGeom>
          <a:noFill/>
          <a:ln cap="flat" cmpd="sng" w="9525">
            <a:solidFill>
              <a:srgbClr val="0C2E3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Work Sans"/>
                <a:ea typeface="Work Sans"/>
                <a:cs typeface="Work Sans"/>
                <a:sym typeface="Work Sans"/>
              </a:rPr>
              <a:t>FRONTEND</a:t>
            </a: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802" name="Google Shape;802;p34"/>
          <p:cNvSpPr txBox="1"/>
          <p:nvPr/>
        </p:nvSpPr>
        <p:spPr>
          <a:xfrm>
            <a:off x="3015750" y="1750475"/>
            <a:ext cx="998400" cy="213900"/>
          </a:xfrm>
          <a:prstGeom prst="rect">
            <a:avLst/>
          </a:prstGeom>
          <a:noFill/>
          <a:ln cap="flat" cmpd="sng" w="9525">
            <a:solidFill>
              <a:srgbClr val="0C2E3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M Sans"/>
                <a:ea typeface="DM Sans"/>
                <a:cs typeface="DM Sans"/>
                <a:sym typeface="DM Sans"/>
              </a:rPr>
              <a:t>BACKEND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03" name="Google Shape;803;p34"/>
          <p:cNvSpPr txBox="1"/>
          <p:nvPr/>
        </p:nvSpPr>
        <p:spPr>
          <a:xfrm>
            <a:off x="5166075" y="1729025"/>
            <a:ext cx="1103400" cy="256800"/>
          </a:xfrm>
          <a:prstGeom prst="rect">
            <a:avLst/>
          </a:prstGeom>
          <a:noFill/>
          <a:ln cap="flat" cmpd="sng" w="9525">
            <a:solidFill>
              <a:srgbClr val="0C2E3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M Sans"/>
                <a:ea typeface="DM Sans"/>
                <a:cs typeface="DM Sans"/>
                <a:sym typeface="DM Sans"/>
              </a:rPr>
              <a:t>DATABASE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04" name="Google Shape;804;p34"/>
          <p:cNvSpPr txBox="1"/>
          <p:nvPr/>
        </p:nvSpPr>
        <p:spPr>
          <a:xfrm>
            <a:off x="7485388" y="1750463"/>
            <a:ext cx="780600" cy="213900"/>
          </a:xfrm>
          <a:prstGeom prst="rect">
            <a:avLst/>
          </a:prstGeom>
          <a:noFill/>
          <a:ln cap="flat" cmpd="sng" w="9525">
            <a:solidFill>
              <a:srgbClr val="0C2E3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M Sans"/>
                <a:ea typeface="DM Sans"/>
                <a:cs typeface="DM Sans"/>
                <a:sym typeface="DM Sans"/>
              </a:rPr>
              <a:t>TOOLS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805" name="Google Shape;80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01750" y="3095625"/>
            <a:ext cx="598949" cy="598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06" name="Google Shape;806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13200" y="3073188"/>
            <a:ext cx="598950" cy="59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7" name="Google Shape;807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35324" y="2219871"/>
            <a:ext cx="931799" cy="52414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8" name="Google Shape;808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13201" y="2273065"/>
            <a:ext cx="524150" cy="491438"/>
          </a:xfrm>
          <a:prstGeom prst="rect">
            <a:avLst/>
          </a:prstGeom>
          <a:noFill/>
          <a:ln cap="flat" cmpd="sng" w="9525">
            <a:solidFill>
              <a:srgbClr val="070E49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809" name="Google Shape;809;p34"/>
          <p:cNvSpPr txBox="1"/>
          <p:nvPr>
            <p:ph type="title"/>
          </p:nvPr>
        </p:nvSpPr>
        <p:spPr>
          <a:xfrm>
            <a:off x="720001" y="335131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LoanSwift Pro Tech Stack</a:t>
            </a:r>
            <a:endParaRPr sz="2800"/>
          </a:p>
        </p:txBody>
      </p:sp>
      <p:pic>
        <p:nvPicPr>
          <p:cNvPr id="810" name="Google Shape;810;p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3025" y="2085875"/>
            <a:ext cx="1223101" cy="792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1" name="Google Shape;811;p3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33925" y="3247300"/>
            <a:ext cx="598948" cy="520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12" name="Google Shape;812;p3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323702" y="2999512"/>
            <a:ext cx="524150" cy="739340"/>
          </a:xfrm>
          <a:prstGeom prst="rect">
            <a:avLst/>
          </a:prstGeom>
          <a:noFill/>
          <a:ln>
            <a:noFill/>
          </a:ln>
        </p:spPr>
      </p:pic>
      <p:sp>
        <p:nvSpPr>
          <p:cNvPr id="813" name="Google Shape;813;p34"/>
          <p:cNvSpPr txBox="1"/>
          <p:nvPr/>
        </p:nvSpPr>
        <p:spPr>
          <a:xfrm>
            <a:off x="543100" y="2878000"/>
            <a:ext cx="780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Work Sans ExtraBold"/>
                <a:ea typeface="Work Sans ExtraBold"/>
                <a:cs typeface="Work Sans ExtraBold"/>
                <a:sym typeface="Work Sans ExtraBold"/>
              </a:rPr>
              <a:t>REACT</a:t>
            </a:r>
            <a:endParaRPr sz="1200"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pic>
        <p:nvPicPr>
          <p:cNvPr id="814" name="Google Shape;814;p3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61975" y="907825"/>
            <a:ext cx="780600" cy="78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5" name="Google Shape;815;p3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081611" y="887138"/>
            <a:ext cx="821950" cy="82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6" name="Google Shape;816;p34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099800" y="2449111"/>
            <a:ext cx="675250" cy="67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7" name="Google Shape;817;p34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3129065" y="3469000"/>
            <a:ext cx="675250" cy="675250"/>
          </a:xfrm>
          <a:prstGeom prst="rect">
            <a:avLst/>
          </a:prstGeom>
          <a:noFill/>
          <a:ln>
            <a:noFill/>
          </a:ln>
        </p:spPr>
      </p:pic>
      <p:sp>
        <p:nvSpPr>
          <p:cNvPr id="818" name="Google Shape;818;p34"/>
          <p:cNvSpPr txBox="1"/>
          <p:nvPr/>
        </p:nvSpPr>
        <p:spPr>
          <a:xfrm>
            <a:off x="3026675" y="2175675"/>
            <a:ext cx="931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Work Sans ExtraBold"/>
                <a:ea typeface="Work Sans ExtraBold"/>
                <a:cs typeface="Work Sans ExtraBold"/>
                <a:sym typeface="Work Sans ExtraBold"/>
              </a:rPr>
              <a:t>SPRING</a:t>
            </a:r>
            <a:endParaRPr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sp>
        <p:nvSpPr>
          <p:cNvPr id="819" name="Google Shape;819;p34"/>
          <p:cNvSpPr txBox="1"/>
          <p:nvPr/>
        </p:nvSpPr>
        <p:spPr>
          <a:xfrm>
            <a:off x="2775475" y="3164500"/>
            <a:ext cx="1323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Work Sans ExtraBold"/>
                <a:ea typeface="Work Sans ExtraBold"/>
                <a:cs typeface="Work Sans ExtraBold"/>
                <a:sym typeface="Work Sans ExtraBold"/>
              </a:rPr>
              <a:t>SPRING BOOT</a:t>
            </a:r>
            <a:endParaRPr sz="1300"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pic>
        <p:nvPicPr>
          <p:cNvPr id="820" name="Google Shape;820;p34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5342575" y="1022863"/>
            <a:ext cx="729400" cy="72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1" name="Google Shape;821;p34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7511000" y="1025575"/>
            <a:ext cx="729400" cy="72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2" name="Google Shape;822;p34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5342575" y="2422026"/>
            <a:ext cx="729400" cy="72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3" name="Google Shape;823;p34"/>
          <p:cNvPicPr preferRelativeResize="0"/>
          <p:nvPr/>
        </p:nvPicPr>
        <p:blipFill rotWithShape="1">
          <a:blip r:embed="rId17">
            <a:alphaModFix/>
          </a:blip>
          <a:srcRect b="7424" l="7424" r="0" t="0"/>
          <a:stretch/>
        </p:blipFill>
        <p:spPr>
          <a:xfrm>
            <a:off x="5380150" y="3468997"/>
            <a:ext cx="675250" cy="675250"/>
          </a:xfrm>
          <a:prstGeom prst="rect">
            <a:avLst/>
          </a:prstGeom>
          <a:noFill/>
          <a:ln>
            <a:noFill/>
          </a:ln>
        </p:spPr>
      </p:pic>
      <p:sp>
        <p:nvSpPr>
          <p:cNvPr id="824" name="Google Shape;824;p34"/>
          <p:cNvSpPr txBox="1"/>
          <p:nvPr/>
        </p:nvSpPr>
        <p:spPr>
          <a:xfrm>
            <a:off x="5085525" y="3172300"/>
            <a:ext cx="1264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Work Sans ExtraBold"/>
                <a:ea typeface="Work Sans ExtraBold"/>
                <a:cs typeface="Work Sans ExtraBold"/>
                <a:sym typeface="Work Sans ExtraBold"/>
              </a:rPr>
              <a:t>SPRING JPA</a:t>
            </a:r>
            <a:endParaRPr sz="1200"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sp>
        <p:nvSpPr>
          <p:cNvPr id="825" name="Google Shape;825;p34"/>
          <p:cNvSpPr txBox="1"/>
          <p:nvPr/>
        </p:nvSpPr>
        <p:spPr>
          <a:xfrm>
            <a:off x="5296275" y="2126400"/>
            <a:ext cx="82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Work Sans ExtraBold"/>
                <a:ea typeface="Work Sans ExtraBold"/>
                <a:cs typeface="Work Sans ExtraBold"/>
                <a:sym typeface="Work Sans ExtraBold"/>
              </a:rPr>
              <a:t>MySQL</a:t>
            </a:r>
            <a:endParaRPr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pic>
        <p:nvPicPr>
          <p:cNvPr id="826" name="Google Shape;826;p34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7213750" y="3963892"/>
            <a:ext cx="1323899" cy="334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827" name="Google Shape;827;p34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671320" y="3922475"/>
            <a:ext cx="524150" cy="417682"/>
          </a:xfrm>
          <a:prstGeom prst="rect">
            <a:avLst/>
          </a:prstGeom>
          <a:noFill/>
          <a:ln>
            <a:noFill/>
          </a:ln>
        </p:spPr>
      </p:pic>
      <p:pic>
        <p:nvPicPr>
          <p:cNvPr id="828" name="Google Shape;828;p34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1323700" y="3922997"/>
            <a:ext cx="524150" cy="4166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p35"/>
          <p:cNvSpPr txBox="1"/>
          <p:nvPr>
            <p:ph type="title"/>
          </p:nvPr>
        </p:nvSpPr>
        <p:spPr>
          <a:xfrm>
            <a:off x="4310275" y="2571031"/>
            <a:ext cx="4120500" cy="141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Architecture</a:t>
            </a:r>
            <a:endParaRPr/>
          </a:p>
        </p:txBody>
      </p:sp>
      <p:sp>
        <p:nvSpPr>
          <p:cNvPr id="834" name="Google Shape;834;p35"/>
          <p:cNvSpPr txBox="1"/>
          <p:nvPr>
            <p:ph idx="2" type="title"/>
          </p:nvPr>
        </p:nvSpPr>
        <p:spPr>
          <a:xfrm>
            <a:off x="4310275" y="1729213"/>
            <a:ext cx="11442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835" name="Google Shape;835;p35">
            <a:hlinkClick action="ppaction://hlinkshowjump?jump=previousslide"/>
          </p:cNvPr>
          <p:cNvSpPr/>
          <p:nvPr/>
        </p:nvSpPr>
        <p:spPr>
          <a:xfrm flipH="1" rot="-5400000">
            <a:off x="382284" y="267436"/>
            <a:ext cx="165492" cy="189129"/>
          </a:xfrm>
          <a:custGeom>
            <a:rect b="b" l="l" r="r" t="t"/>
            <a:pathLst>
              <a:path extrusionOk="0" h="9915" w="8677">
                <a:moveTo>
                  <a:pt x="4318" y="1"/>
                </a:moveTo>
                <a:lnTo>
                  <a:pt x="1" y="4878"/>
                </a:lnTo>
                <a:lnTo>
                  <a:pt x="2399" y="4878"/>
                </a:lnTo>
                <a:lnTo>
                  <a:pt x="2399" y="9914"/>
                </a:lnTo>
                <a:lnTo>
                  <a:pt x="6278" y="9914"/>
                </a:lnTo>
                <a:lnTo>
                  <a:pt x="6278" y="4878"/>
                </a:lnTo>
                <a:lnTo>
                  <a:pt x="8677" y="4878"/>
                </a:lnTo>
                <a:lnTo>
                  <a:pt x="431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6" name="Google Shape;836;p35">
            <a:hlinkClick action="ppaction://hlinkshowjump?jump=nextslide"/>
          </p:cNvPr>
          <p:cNvSpPr/>
          <p:nvPr/>
        </p:nvSpPr>
        <p:spPr>
          <a:xfrm flipH="1" rot="5400000">
            <a:off x="8611124" y="267436"/>
            <a:ext cx="165492" cy="189129"/>
          </a:xfrm>
          <a:custGeom>
            <a:rect b="b" l="l" r="r" t="t"/>
            <a:pathLst>
              <a:path extrusionOk="0" h="9915" w="8677">
                <a:moveTo>
                  <a:pt x="4318" y="1"/>
                </a:moveTo>
                <a:lnTo>
                  <a:pt x="1" y="4878"/>
                </a:lnTo>
                <a:lnTo>
                  <a:pt x="2399" y="4878"/>
                </a:lnTo>
                <a:lnTo>
                  <a:pt x="2399" y="9914"/>
                </a:lnTo>
                <a:lnTo>
                  <a:pt x="6278" y="9914"/>
                </a:lnTo>
                <a:lnTo>
                  <a:pt x="6278" y="4878"/>
                </a:lnTo>
                <a:lnTo>
                  <a:pt x="8677" y="4878"/>
                </a:lnTo>
                <a:lnTo>
                  <a:pt x="431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37" name="Google Shape;837;p35"/>
          <p:cNvGrpSpPr/>
          <p:nvPr/>
        </p:nvGrpSpPr>
        <p:grpSpPr>
          <a:xfrm>
            <a:off x="1885714" y="1729227"/>
            <a:ext cx="1949378" cy="1845413"/>
            <a:chOff x="2625950" y="2427263"/>
            <a:chExt cx="1370100" cy="1191050"/>
          </a:xfrm>
        </p:grpSpPr>
        <p:sp>
          <p:nvSpPr>
            <p:cNvPr id="838" name="Google Shape;838;p35"/>
            <p:cNvSpPr/>
            <p:nvPr/>
          </p:nvSpPr>
          <p:spPr>
            <a:xfrm>
              <a:off x="2625950" y="2427263"/>
              <a:ext cx="1370100" cy="1191050"/>
            </a:xfrm>
            <a:custGeom>
              <a:rect b="b" l="l" r="r" t="t"/>
              <a:pathLst>
                <a:path extrusionOk="0" h="47642" w="54804">
                  <a:moveTo>
                    <a:pt x="1611" y="1"/>
                  </a:moveTo>
                  <a:cubicBezTo>
                    <a:pt x="716" y="1"/>
                    <a:pt x="0" y="759"/>
                    <a:pt x="0" y="1654"/>
                  </a:cubicBezTo>
                  <a:lnTo>
                    <a:pt x="0" y="46032"/>
                  </a:lnTo>
                  <a:cubicBezTo>
                    <a:pt x="0" y="46926"/>
                    <a:pt x="716" y="47642"/>
                    <a:pt x="1611" y="47642"/>
                  </a:cubicBezTo>
                  <a:lnTo>
                    <a:pt x="53193" y="47642"/>
                  </a:lnTo>
                  <a:cubicBezTo>
                    <a:pt x="54087" y="47642"/>
                    <a:pt x="54803" y="46926"/>
                    <a:pt x="54803" y="46032"/>
                  </a:cubicBezTo>
                  <a:lnTo>
                    <a:pt x="54803" y="1654"/>
                  </a:lnTo>
                  <a:cubicBezTo>
                    <a:pt x="54803" y="759"/>
                    <a:pt x="54087" y="1"/>
                    <a:pt x="5319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35"/>
            <p:cNvSpPr/>
            <p:nvPr/>
          </p:nvSpPr>
          <p:spPr>
            <a:xfrm>
              <a:off x="2625950" y="2427263"/>
              <a:ext cx="1370100" cy="115175"/>
            </a:xfrm>
            <a:custGeom>
              <a:rect b="b" l="l" r="r" t="t"/>
              <a:pathLst>
                <a:path extrusionOk="0" h="4607" w="54804">
                  <a:moveTo>
                    <a:pt x="1611" y="1"/>
                  </a:moveTo>
                  <a:cubicBezTo>
                    <a:pt x="716" y="1"/>
                    <a:pt x="0" y="759"/>
                    <a:pt x="0" y="1654"/>
                  </a:cubicBezTo>
                  <a:lnTo>
                    <a:pt x="0" y="4607"/>
                  </a:lnTo>
                  <a:lnTo>
                    <a:pt x="54803" y="4607"/>
                  </a:lnTo>
                  <a:lnTo>
                    <a:pt x="54803" y="1654"/>
                  </a:lnTo>
                  <a:cubicBezTo>
                    <a:pt x="54803" y="759"/>
                    <a:pt x="54087" y="1"/>
                    <a:pt x="531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p35"/>
            <p:cNvSpPr/>
            <p:nvPr/>
          </p:nvSpPr>
          <p:spPr>
            <a:xfrm>
              <a:off x="3881925" y="2456338"/>
              <a:ext cx="60425" cy="60425"/>
            </a:xfrm>
            <a:custGeom>
              <a:rect b="b" l="l" r="r" t="t"/>
              <a:pathLst>
                <a:path extrusionOk="0" h="2417" w="2417">
                  <a:moveTo>
                    <a:pt x="1207" y="1"/>
                  </a:moveTo>
                  <a:cubicBezTo>
                    <a:pt x="538" y="1"/>
                    <a:pt x="1" y="538"/>
                    <a:pt x="1" y="1207"/>
                  </a:cubicBezTo>
                  <a:cubicBezTo>
                    <a:pt x="1" y="1880"/>
                    <a:pt x="538" y="2416"/>
                    <a:pt x="1207" y="2416"/>
                  </a:cubicBezTo>
                  <a:cubicBezTo>
                    <a:pt x="1880" y="2416"/>
                    <a:pt x="2417" y="1880"/>
                    <a:pt x="2417" y="1207"/>
                  </a:cubicBezTo>
                  <a:cubicBezTo>
                    <a:pt x="2417" y="538"/>
                    <a:pt x="1880" y="1"/>
                    <a:pt x="12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p35"/>
            <p:cNvSpPr/>
            <p:nvPr/>
          </p:nvSpPr>
          <p:spPr>
            <a:xfrm>
              <a:off x="3790225" y="2456338"/>
              <a:ext cx="60425" cy="60425"/>
            </a:xfrm>
            <a:custGeom>
              <a:rect b="b" l="l" r="r" t="t"/>
              <a:pathLst>
                <a:path extrusionOk="0" h="2417" w="2417">
                  <a:moveTo>
                    <a:pt x="1207" y="1"/>
                  </a:moveTo>
                  <a:cubicBezTo>
                    <a:pt x="537" y="1"/>
                    <a:pt x="1" y="538"/>
                    <a:pt x="1" y="1207"/>
                  </a:cubicBezTo>
                  <a:cubicBezTo>
                    <a:pt x="1" y="1880"/>
                    <a:pt x="537" y="2416"/>
                    <a:pt x="1207" y="2416"/>
                  </a:cubicBezTo>
                  <a:cubicBezTo>
                    <a:pt x="1880" y="2416"/>
                    <a:pt x="2416" y="1880"/>
                    <a:pt x="2416" y="1207"/>
                  </a:cubicBezTo>
                  <a:cubicBezTo>
                    <a:pt x="2416" y="538"/>
                    <a:pt x="1880" y="1"/>
                    <a:pt x="120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Google Shape;842;p35"/>
            <p:cNvSpPr/>
            <p:nvPr/>
          </p:nvSpPr>
          <p:spPr>
            <a:xfrm>
              <a:off x="3698525" y="2456338"/>
              <a:ext cx="61475" cy="60425"/>
            </a:xfrm>
            <a:custGeom>
              <a:rect b="b" l="l" r="r" t="t"/>
              <a:pathLst>
                <a:path extrusionOk="0" h="2417" w="2459">
                  <a:moveTo>
                    <a:pt x="1206" y="1"/>
                  </a:moveTo>
                  <a:cubicBezTo>
                    <a:pt x="580" y="1"/>
                    <a:pt x="0" y="538"/>
                    <a:pt x="0" y="1207"/>
                  </a:cubicBezTo>
                  <a:cubicBezTo>
                    <a:pt x="0" y="1880"/>
                    <a:pt x="580" y="2416"/>
                    <a:pt x="1206" y="2416"/>
                  </a:cubicBezTo>
                  <a:cubicBezTo>
                    <a:pt x="1879" y="2416"/>
                    <a:pt x="2459" y="1880"/>
                    <a:pt x="2459" y="1207"/>
                  </a:cubicBezTo>
                  <a:cubicBezTo>
                    <a:pt x="2459" y="538"/>
                    <a:pt x="1879" y="1"/>
                    <a:pt x="120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" name="Google Shape;843;p35"/>
            <p:cNvSpPr/>
            <p:nvPr/>
          </p:nvSpPr>
          <p:spPr>
            <a:xfrm>
              <a:off x="2721050" y="2608713"/>
              <a:ext cx="508850" cy="463575"/>
            </a:xfrm>
            <a:custGeom>
              <a:rect b="b" l="l" r="r" t="t"/>
              <a:pathLst>
                <a:path extrusionOk="0" h="18543" w="20354">
                  <a:moveTo>
                    <a:pt x="10177" y="0"/>
                  </a:moveTo>
                  <a:cubicBezTo>
                    <a:pt x="7806" y="0"/>
                    <a:pt x="5435" y="906"/>
                    <a:pt x="3622" y="2717"/>
                  </a:cubicBezTo>
                  <a:cubicBezTo>
                    <a:pt x="0" y="6342"/>
                    <a:pt x="0" y="12201"/>
                    <a:pt x="3622" y="15826"/>
                  </a:cubicBezTo>
                  <a:cubicBezTo>
                    <a:pt x="5435" y="17637"/>
                    <a:pt x="7806" y="18542"/>
                    <a:pt x="10177" y="18542"/>
                  </a:cubicBezTo>
                  <a:cubicBezTo>
                    <a:pt x="12548" y="18542"/>
                    <a:pt x="14919" y="17637"/>
                    <a:pt x="16731" y="15826"/>
                  </a:cubicBezTo>
                  <a:cubicBezTo>
                    <a:pt x="20353" y="12201"/>
                    <a:pt x="20353" y="6342"/>
                    <a:pt x="16731" y="2717"/>
                  </a:cubicBezTo>
                  <a:cubicBezTo>
                    <a:pt x="14919" y="906"/>
                    <a:pt x="12548" y="0"/>
                    <a:pt x="101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Google Shape;844;p35"/>
            <p:cNvSpPr/>
            <p:nvPr/>
          </p:nvSpPr>
          <p:spPr>
            <a:xfrm>
              <a:off x="2741175" y="2608813"/>
              <a:ext cx="392550" cy="243475"/>
            </a:xfrm>
            <a:custGeom>
              <a:rect b="b" l="l" r="r" t="t"/>
              <a:pathLst>
                <a:path extrusionOk="0" h="9739" w="15702">
                  <a:moveTo>
                    <a:pt x="9384" y="1"/>
                  </a:moveTo>
                  <a:cubicBezTo>
                    <a:pt x="7005" y="1"/>
                    <a:pt x="4625" y="907"/>
                    <a:pt x="2817" y="2713"/>
                  </a:cubicBezTo>
                  <a:cubicBezTo>
                    <a:pt x="895" y="4638"/>
                    <a:pt x="1" y="7186"/>
                    <a:pt x="90" y="9738"/>
                  </a:cubicBezTo>
                  <a:lnTo>
                    <a:pt x="9349" y="9244"/>
                  </a:lnTo>
                  <a:lnTo>
                    <a:pt x="15701" y="2491"/>
                  </a:lnTo>
                  <a:cubicBezTo>
                    <a:pt x="13931" y="829"/>
                    <a:pt x="11658" y="1"/>
                    <a:pt x="938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35"/>
            <p:cNvSpPr/>
            <p:nvPr/>
          </p:nvSpPr>
          <p:spPr>
            <a:xfrm>
              <a:off x="2743425" y="2839913"/>
              <a:ext cx="231475" cy="222625"/>
            </a:xfrm>
            <a:custGeom>
              <a:rect b="b" l="l" r="r" t="t"/>
              <a:pathLst>
                <a:path extrusionOk="0" h="8905" w="9259">
                  <a:moveTo>
                    <a:pt x="9259" y="0"/>
                  </a:moveTo>
                  <a:lnTo>
                    <a:pt x="0" y="494"/>
                  </a:lnTo>
                  <a:cubicBezTo>
                    <a:pt x="132" y="2684"/>
                    <a:pt x="1027" y="4878"/>
                    <a:pt x="2727" y="6578"/>
                  </a:cubicBezTo>
                  <a:cubicBezTo>
                    <a:pt x="3847" y="7695"/>
                    <a:pt x="5143" y="8457"/>
                    <a:pt x="6574" y="8904"/>
                  </a:cubicBezTo>
                  <a:lnTo>
                    <a:pt x="925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p35"/>
            <p:cNvSpPr/>
            <p:nvPr/>
          </p:nvSpPr>
          <p:spPr>
            <a:xfrm>
              <a:off x="3359600" y="2703463"/>
              <a:ext cx="61575" cy="61575"/>
            </a:xfrm>
            <a:custGeom>
              <a:rect b="b" l="l" r="r" t="t"/>
              <a:pathLst>
                <a:path extrusionOk="0" h="2463" w="2463">
                  <a:moveTo>
                    <a:pt x="1210" y="0"/>
                  </a:moveTo>
                  <a:cubicBezTo>
                    <a:pt x="537" y="0"/>
                    <a:pt x="1" y="537"/>
                    <a:pt x="1" y="1253"/>
                  </a:cubicBezTo>
                  <a:cubicBezTo>
                    <a:pt x="1" y="1926"/>
                    <a:pt x="537" y="2463"/>
                    <a:pt x="1210" y="2463"/>
                  </a:cubicBezTo>
                  <a:cubicBezTo>
                    <a:pt x="1880" y="2463"/>
                    <a:pt x="2463" y="1926"/>
                    <a:pt x="2463" y="1253"/>
                  </a:cubicBezTo>
                  <a:cubicBezTo>
                    <a:pt x="2463" y="537"/>
                    <a:pt x="1880" y="0"/>
                    <a:pt x="121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" name="Google Shape;847;p35"/>
            <p:cNvSpPr/>
            <p:nvPr/>
          </p:nvSpPr>
          <p:spPr>
            <a:xfrm>
              <a:off x="3479325" y="2718038"/>
              <a:ext cx="333300" cy="32425"/>
            </a:xfrm>
            <a:custGeom>
              <a:rect b="b" l="l" r="r" t="t"/>
              <a:pathLst>
                <a:path extrusionOk="0" h="1297" w="13332">
                  <a:moveTo>
                    <a:pt x="0" y="1"/>
                  </a:moveTo>
                  <a:lnTo>
                    <a:pt x="0" y="1296"/>
                  </a:lnTo>
                  <a:lnTo>
                    <a:pt x="13331" y="1296"/>
                  </a:lnTo>
                  <a:lnTo>
                    <a:pt x="1333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p35"/>
            <p:cNvSpPr/>
            <p:nvPr/>
          </p:nvSpPr>
          <p:spPr>
            <a:xfrm>
              <a:off x="3359600" y="2826488"/>
              <a:ext cx="61575" cy="62650"/>
            </a:xfrm>
            <a:custGeom>
              <a:rect b="b" l="l" r="r" t="t"/>
              <a:pathLst>
                <a:path extrusionOk="0" h="2506" w="2463">
                  <a:moveTo>
                    <a:pt x="1210" y="0"/>
                  </a:moveTo>
                  <a:cubicBezTo>
                    <a:pt x="537" y="0"/>
                    <a:pt x="1" y="584"/>
                    <a:pt x="1" y="1253"/>
                  </a:cubicBezTo>
                  <a:cubicBezTo>
                    <a:pt x="1" y="1926"/>
                    <a:pt x="537" y="2506"/>
                    <a:pt x="1210" y="2506"/>
                  </a:cubicBezTo>
                  <a:cubicBezTo>
                    <a:pt x="1880" y="2506"/>
                    <a:pt x="2463" y="1926"/>
                    <a:pt x="2463" y="1253"/>
                  </a:cubicBezTo>
                  <a:cubicBezTo>
                    <a:pt x="2463" y="584"/>
                    <a:pt x="1880" y="0"/>
                    <a:pt x="121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p35"/>
            <p:cNvSpPr/>
            <p:nvPr/>
          </p:nvSpPr>
          <p:spPr>
            <a:xfrm>
              <a:off x="3479325" y="2841063"/>
              <a:ext cx="250525" cy="33575"/>
            </a:xfrm>
            <a:custGeom>
              <a:rect b="b" l="l" r="r" t="t"/>
              <a:pathLst>
                <a:path extrusionOk="0" h="1343" w="10021">
                  <a:moveTo>
                    <a:pt x="0" y="1"/>
                  </a:moveTo>
                  <a:lnTo>
                    <a:pt x="0" y="1343"/>
                  </a:lnTo>
                  <a:lnTo>
                    <a:pt x="10021" y="1343"/>
                  </a:lnTo>
                  <a:lnTo>
                    <a:pt x="1002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35"/>
            <p:cNvSpPr/>
            <p:nvPr/>
          </p:nvSpPr>
          <p:spPr>
            <a:xfrm>
              <a:off x="3359600" y="2950663"/>
              <a:ext cx="61575" cy="61500"/>
            </a:xfrm>
            <a:custGeom>
              <a:rect b="b" l="l" r="r" t="t"/>
              <a:pathLst>
                <a:path extrusionOk="0" h="2460" w="2463">
                  <a:moveTo>
                    <a:pt x="1210" y="1"/>
                  </a:moveTo>
                  <a:cubicBezTo>
                    <a:pt x="537" y="1"/>
                    <a:pt x="1" y="538"/>
                    <a:pt x="1" y="1207"/>
                  </a:cubicBezTo>
                  <a:cubicBezTo>
                    <a:pt x="1" y="1923"/>
                    <a:pt x="537" y="2459"/>
                    <a:pt x="1210" y="2459"/>
                  </a:cubicBezTo>
                  <a:cubicBezTo>
                    <a:pt x="1880" y="2459"/>
                    <a:pt x="2463" y="1923"/>
                    <a:pt x="2463" y="1207"/>
                  </a:cubicBezTo>
                  <a:cubicBezTo>
                    <a:pt x="2463" y="538"/>
                    <a:pt x="1880" y="1"/>
                    <a:pt x="12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Google Shape;851;p35"/>
            <p:cNvSpPr/>
            <p:nvPr/>
          </p:nvSpPr>
          <p:spPr>
            <a:xfrm>
              <a:off x="3479325" y="2965163"/>
              <a:ext cx="371325" cy="32500"/>
            </a:xfrm>
            <a:custGeom>
              <a:rect b="b" l="l" r="r" t="t"/>
              <a:pathLst>
                <a:path extrusionOk="0" h="1300" w="14853">
                  <a:moveTo>
                    <a:pt x="0" y="1"/>
                  </a:moveTo>
                  <a:lnTo>
                    <a:pt x="0" y="1300"/>
                  </a:lnTo>
                  <a:lnTo>
                    <a:pt x="14852" y="1300"/>
                  </a:lnTo>
                  <a:lnTo>
                    <a:pt x="1485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35"/>
            <p:cNvSpPr/>
            <p:nvPr/>
          </p:nvSpPr>
          <p:spPr>
            <a:xfrm>
              <a:off x="2775800" y="3198963"/>
              <a:ext cx="69375" cy="324350"/>
            </a:xfrm>
            <a:custGeom>
              <a:rect b="b" l="l" r="r" t="t"/>
              <a:pathLst>
                <a:path extrusionOk="0" h="12974" w="2775">
                  <a:moveTo>
                    <a:pt x="1" y="0"/>
                  </a:moveTo>
                  <a:lnTo>
                    <a:pt x="1" y="12973"/>
                  </a:lnTo>
                  <a:lnTo>
                    <a:pt x="2774" y="12973"/>
                  </a:lnTo>
                  <a:lnTo>
                    <a:pt x="27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35"/>
            <p:cNvSpPr/>
            <p:nvPr/>
          </p:nvSpPr>
          <p:spPr>
            <a:xfrm>
              <a:off x="2887650" y="3310788"/>
              <a:ext cx="69350" cy="212525"/>
            </a:xfrm>
            <a:custGeom>
              <a:rect b="b" l="l" r="r" t="t"/>
              <a:pathLst>
                <a:path extrusionOk="0" h="8501" w="2774">
                  <a:moveTo>
                    <a:pt x="0" y="1"/>
                  </a:moveTo>
                  <a:lnTo>
                    <a:pt x="0" y="8500"/>
                  </a:lnTo>
                  <a:lnTo>
                    <a:pt x="2774" y="8500"/>
                  </a:lnTo>
                  <a:lnTo>
                    <a:pt x="277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p35"/>
            <p:cNvSpPr/>
            <p:nvPr/>
          </p:nvSpPr>
          <p:spPr>
            <a:xfrm>
              <a:off x="2998400" y="3198963"/>
              <a:ext cx="69375" cy="324350"/>
            </a:xfrm>
            <a:custGeom>
              <a:rect b="b" l="l" r="r" t="t"/>
              <a:pathLst>
                <a:path extrusionOk="0" h="12974" w="2775">
                  <a:moveTo>
                    <a:pt x="1" y="0"/>
                  </a:moveTo>
                  <a:lnTo>
                    <a:pt x="1" y="12973"/>
                  </a:lnTo>
                  <a:lnTo>
                    <a:pt x="2774" y="12973"/>
                  </a:lnTo>
                  <a:lnTo>
                    <a:pt x="27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35"/>
            <p:cNvSpPr/>
            <p:nvPr/>
          </p:nvSpPr>
          <p:spPr>
            <a:xfrm>
              <a:off x="3109075" y="3310788"/>
              <a:ext cx="69375" cy="212525"/>
            </a:xfrm>
            <a:custGeom>
              <a:rect b="b" l="l" r="r" t="t"/>
              <a:pathLst>
                <a:path extrusionOk="0" h="8501" w="2775">
                  <a:moveTo>
                    <a:pt x="1" y="1"/>
                  </a:moveTo>
                  <a:lnTo>
                    <a:pt x="1" y="8500"/>
                  </a:lnTo>
                  <a:lnTo>
                    <a:pt x="2774" y="8500"/>
                  </a:lnTo>
                  <a:lnTo>
                    <a:pt x="277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35"/>
            <p:cNvSpPr/>
            <p:nvPr/>
          </p:nvSpPr>
          <p:spPr>
            <a:xfrm>
              <a:off x="3220925" y="3198963"/>
              <a:ext cx="69375" cy="324350"/>
            </a:xfrm>
            <a:custGeom>
              <a:rect b="b" l="l" r="r" t="t"/>
              <a:pathLst>
                <a:path extrusionOk="0" h="12974" w="2775">
                  <a:moveTo>
                    <a:pt x="0" y="0"/>
                  </a:moveTo>
                  <a:lnTo>
                    <a:pt x="0" y="12973"/>
                  </a:lnTo>
                  <a:lnTo>
                    <a:pt x="2774" y="12973"/>
                  </a:lnTo>
                  <a:lnTo>
                    <a:pt x="27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35"/>
            <p:cNvSpPr/>
            <p:nvPr/>
          </p:nvSpPr>
          <p:spPr>
            <a:xfrm>
              <a:off x="3331700" y="3310788"/>
              <a:ext cx="69350" cy="212525"/>
            </a:xfrm>
            <a:custGeom>
              <a:rect b="b" l="l" r="r" t="t"/>
              <a:pathLst>
                <a:path extrusionOk="0" h="8501" w="2774">
                  <a:moveTo>
                    <a:pt x="0" y="1"/>
                  </a:moveTo>
                  <a:lnTo>
                    <a:pt x="0" y="8500"/>
                  </a:lnTo>
                  <a:lnTo>
                    <a:pt x="2774" y="8500"/>
                  </a:lnTo>
                  <a:lnTo>
                    <a:pt x="277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35"/>
            <p:cNvSpPr/>
            <p:nvPr/>
          </p:nvSpPr>
          <p:spPr>
            <a:xfrm>
              <a:off x="3443525" y="3198963"/>
              <a:ext cx="69375" cy="324350"/>
            </a:xfrm>
            <a:custGeom>
              <a:rect b="b" l="l" r="r" t="t"/>
              <a:pathLst>
                <a:path extrusionOk="0" h="12974" w="2775">
                  <a:moveTo>
                    <a:pt x="1" y="0"/>
                  </a:moveTo>
                  <a:lnTo>
                    <a:pt x="1" y="12973"/>
                  </a:lnTo>
                  <a:lnTo>
                    <a:pt x="2774" y="12973"/>
                  </a:lnTo>
                  <a:lnTo>
                    <a:pt x="27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35"/>
            <p:cNvSpPr/>
            <p:nvPr/>
          </p:nvSpPr>
          <p:spPr>
            <a:xfrm>
              <a:off x="3554200" y="3310788"/>
              <a:ext cx="69375" cy="212525"/>
            </a:xfrm>
            <a:custGeom>
              <a:rect b="b" l="l" r="r" t="t"/>
              <a:pathLst>
                <a:path extrusionOk="0" h="8501" w="2775">
                  <a:moveTo>
                    <a:pt x="1" y="1"/>
                  </a:moveTo>
                  <a:lnTo>
                    <a:pt x="1" y="8500"/>
                  </a:lnTo>
                  <a:lnTo>
                    <a:pt x="2774" y="8500"/>
                  </a:lnTo>
                  <a:lnTo>
                    <a:pt x="277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p35"/>
            <p:cNvSpPr/>
            <p:nvPr/>
          </p:nvSpPr>
          <p:spPr>
            <a:xfrm>
              <a:off x="3664975" y="3198963"/>
              <a:ext cx="69350" cy="324350"/>
            </a:xfrm>
            <a:custGeom>
              <a:rect b="b" l="l" r="r" t="t"/>
              <a:pathLst>
                <a:path extrusionOk="0" h="12974" w="2774">
                  <a:moveTo>
                    <a:pt x="0" y="0"/>
                  </a:moveTo>
                  <a:lnTo>
                    <a:pt x="0" y="12973"/>
                  </a:lnTo>
                  <a:lnTo>
                    <a:pt x="2774" y="12973"/>
                  </a:lnTo>
                  <a:lnTo>
                    <a:pt x="27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" name="Google Shape;861;p35"/>
            <p:cNvSpPr/>
            <p:nvPr/>
          </p:nvSpPr>
          <p:spPr>
            <a:xfrm>
              <a:off x="3776800" y="3310788"/>
              <a:ext cx="69375" cy="212525"/>
            </a:xfrm>
            <a:custGeom>
              <a:rect b="b" l="l" r="r" t="t"/>
              <a:pathLst>
                <a:path extrusionOk="0" h="8501" w="2775">
                  <a:moveTo>
                    <a:pt x="1" y="1"/>
                  </a:moveTo>
                  <a:lnTo>
                    <a:pt x="1" y="8500"/>
                  </a:lnTo>
                  <a:lnTo>
                    <a:pt x="2774" y="8500"/>
                  </a:lnTo>
                  <a:lnTo>
                    <a:pt x="277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62" name="Google Shape;862;p35"/>
          <p:cNvGrpSpPr/>
          <p:nvPr/>
        </p:nvGrpSpPr>
        <p:grpSpPr>
          <a:xfrm>
            <a:off x="746786" y="2057914"/>
            <a:ext cx="884729" cy="1187816"/>
            <a:chOff x="733641" y="2793030"/>
            <a:chExt cx="752065" cy="927184"/>
          </a:xfrm>
        </p:grpSpPr>
        <p:sp>
          <p:nvSpPr>
            <p:cNvPr id="863" name="Google Shape;863;p35"/>
            <p:cNvSpPr/>
            <p:nvPr/>
          </p:nvSpPr>
          <p:spPr>
            <a:xfrm>
              <a:off x="1078792" y="2793030"/>
              <a:ext cx="220661" cy="220183"/>
            </a:xfrm>
            <a:custGeom>
              <a:rect b="b" l="l" r="r" t="t"/>
              <a:pathLst>
                <a:path extrusionOk="0" h="19344" w="19386">
                  <a:moveTo>
                    <a:pt x="9071" y="1"/>
                  </a:moveTo>
                  <a:lnTo>
                    <a:pt x="8850" y="1246"/>
                  </a:lnTo>
                  <a:cubicBezTo>
                    <a:pt x="8181" y="1292"/>
                    <a:pt x="7559" y="1424"/>
                    <a:pt x="6983" y="1648"/>
                  </a:cubicBezTo>
                  <a:lnTo>
                    <a:pt x="6225" y="623"/>
                  </a:lnTo>
                  <a:cubicBezTo>
                    <a:pt x="5869" y="758"/>
                    <a:pt x="5514" y="936"/>
                    <a:pt x="5158" y="1114"/>
                  </a:cubicBezTo>
                  <a:lnTo>
                    <a:pt x="5425" y="2359"/>
                  </a:lnTo>
                  <a:cubicBezTo>
                    <a:pt x="4849" y="2669"/>
                    <a:pt x="4358" y="3024"/>
                    <a:pt x="3913" y="3469"/>
                  </a:cubicBezTo>
                  <a:lnTo>
                    <a:pt x="2803" y="2846"/>
                  </a:lnTo>
                  <a:cubicBezTo>
                    <a:pt x="2536" y="3113"/>
                    <a:pt x="2270" y="3426"/>
                    <a:pt x="2003" y="3736"/>
                  </a:cubicBezTo>
                  <a:lnTo>
                    <a:pt x="2757" y="4760"/>
                  </a:lnTo>
                  <a:cubicBezTo>
                    <a:pt x="2401" y="5247"/>
                    <a:pt x="2092" y="5827"/>
                    <a:pt x="1868" y="6361"/>
                  </a:cubicBezTo>
                  <a:lnTo>
                    <a:pt x="623" y="6226"/>
                  </a:lnTo>
                  <a:cubicBezTo>
                    <a:pt x="445" y="6627"/>
                    <a:pt x="356" y="7026"/>
                    <a:pt x="224" y="7428"/>
                  </a:cubicBezTo>
                  <a:lnTo>
                    <a:pt x="1334" y="8050"/>
                  </a:lnTo>
                  <a:cubicBezTo>
                    <a:pt x="1245" y="8584"/>
                    <a:pt x="1203" y="9160"/>
                    <a:pt x="1203" y="9694"/>
                  </a:cubicBezTo>
                  <a:lnTo>
                    <a:pt x="1203" y="9829"/>
                  </a:lnTo>
                  <a:lnTo>
                    <a:pt x="0" y="10227"/>
                  </a:lnTo>
                  <a:cubicBezTo>
                    <a:pt x="0" y="10672"/>
                    <a:pt x="47" y="11074"/>
                    <a:pt x="136" y="11472"/>
                  </a:cubicBezTo>
                  <a:lnTo>
                    <a:pt x="1380" y="11607"/>
                  </a:lnTo>
                  <a:cubicBezTo>
                    <a:pt x="1512" y="12184"/>
                    <a:pt x="1736" y="12763"/>
                    <a:pt x="1957" y="13251"/>
                  </a:cubicBezTo>
                  <a:lnTo>
                    <a:pt x="1025" y="14097"/>
                  </a:lnTo>
                  <a:cubicBezTo>
                    <a:pt x="1203" y="14496"/>
                    <a:pt x="1423" y="14851"/>
                    <a:pt x="1690" y="15207"/>
                  </a:cubicBezTo>
                  <a:lnTo>
                    <a:pt x="2892" y="14809"/>
                  </a:lnTo>
                  <a:cubicBezTo>
                    <a:pt x="3248" y="15253"/>
                    <a:pt x="3604" y="15698"/>
                    <a:pt x="4048" y="16054"/>
                  </a:cubicBezTo>
                  <a:lnTo>
                    <a:pt x="3515" y="17210"/>
                  </a:lnTo>
                  <a:cubicBezTo>
                    <a:pt x="3870" y="17476"/>
                    <a:pt x="4226" y="17743"/>
                    <a:pt x="4582" y="17964"/>
                  </a:cubicBezTo>
                  <a:lnTo>
                    <a:pt x="5514" y="17121"/>
                  </a:lnTo>
                  <a:cubicBezTo>
                    <a:pt x="6005" y="17387"/>
                    <a:pt x="6538" y="17608"/>
                    <a:pt x="7072" y="17786"/>
                  </a:cubicBezTo>
                  <a:lnTo>
                    <a:pt x="7072" y="19077"/>
                  </a:lnTo>
                  <a:cubicBezTo>
                    <a:pt x="7470" y="19166"/>
                    <a:pt x="7915" y="19255"/>
                    <a:pt x="8359" y="19344"/>
                  </a:cubicBezTo>
                  <a:lnTo>
                    <a:pt x="8850" y="18188"/>
                  </a:lnTo>
                  <a:cubicBezTo>
                    <a:pt x="9117" y="18188"/>
                    <a:pt x="9426" y="18230"/>
                    <a:pt x="9693" y="18230"/>
                  </a:cubicBezTo>
                  <a:cubicBezTo>
                    <a:pt x="9960" y="18230"/>
                    <a:pt x="10273" y="18188"/>
                    <a:pt x="10540" y="18188"/>
                  </a:cubicBezTo>
                  <a:lnTo>
                    <a:pt x="11027" y="19344"/>
                  </a:lnTo>
                  <a:cubicBezTo>
                    <a:pt x="11472" y="19255"/>
                    <a:pt x="11916" y="19166"/>
                    <a:pt x="12318" y="19077"/>
                  </a:cubicBezTo>
                  <a:lnTo>
                    <a:pt x="12318" y="17786"/>
                  </a:lnTo>
                  <a:cubicBezTo>
                    <a:pt x="12852" y="17608"/>
                    <a:pt x="13385" y="17387"/>
                    <a:pt x="13873" y="17121"/>
                  </a:cubicBezTo>
                  <a:lnTo>
                    <a:pt x="14808" y="17964"/>
                  </a:lnTo>
                  <a:cubicBezTo>
                    <a:pt x="15164" y="17743"/>
                    <a:pt x="15519" y="17476"/>
                    <a:pt x="15875" y="17210"/>
                  </a:cubicBezTo>
                  <a:lnTo>
                    <a:pt x="15342" y="16054"/>
                  </a:lnTo>
                  <a:cubicBezTo>
                    <a:pt x="15786" y="15698"/>
                    <a:pt x="16142" y="15253"/>
                    <a:pt x="16498" y="14809"/>
                  </a:cubicBezTo>
                  <a:lnTo>
                    <a:pt x="17696" y="15207"/>
                  </a:lnTo>
                  <a:cubicBezTo>
                    <a:pt x="17920" y="14851"/>
                    <a:pt x="18141" y="14496"/>
                    <a:pt x="18365" y="14097"/>
                  </a:cubicBezTo>
                  <a:lnTo>
                    <a:pt x="17430" y="13251"/>
                  </a:lnTo>
                  <a:cubicBezTo>
                    <a:pt x="17654" y="12763"/>
                    <a:pt x="17832" y="12184"/>
                    <a:pt x="17963" y="11607"/>
                  </a:cubicBezTo>
                  <a:lnTo>
                    <a:pt x="19254" y="11472"/>
                  </a:lnTo>
                  <a:cubicBezTo>
                    <a:pt x="19297" y="11074"/>
                    <a:pt x="19386" y="10672"/>
                    <a:pt x="19386" y="10227"/>
                  </a:cubicBezTo>
                  <a:lnTo>
                    <a:pt x="18187" y="9829"/>
                  </a:lnTo>
                  <a:lnTo>
                    <a:pt x="18187" y="9694"/>
                  </a:lnTo>
                  <a:cubicBezTo>
                    <a:pt x="18187" y="9160"/>
                    <a:pt x="18141" y="8584"/>
                    <a:pt x="18052" y="8050"/>
                  </a:cubicBezTo>
                  <a:lnTo>
                    <a:pt x="19119" y="7428"/>
                  </a:lnTo>
                  <a:cubicBezTo>
                    <a:pt x="19030" y="7026"/>
                    <a:pt x="18899" y="6627"/>
                    <a:pt x="18763" y="6226"/>
                  </a:cubicBezTo>
                  <a:lnTo>
                    <a:pt x="17519" y="6361"/>
                  </a:lnTo>
                  <a:cubicBezTo>
                    <a:pt x="17298" y="5827"/>
                    <a:pt x="16985" y="5247"/>
                    <a:pt x="16629" y="4760"/>
                  </a:cubicBezTo>
                  <a:lnTo>
                    <a:pt x="17387" y="3736"/>
                  </a:lnTo>
                  <a:cubicBezTo>
                    <a:pt x="17120" y="3426"/>
                    <a:pt x="16853" y="3113"/>
                    <a:pt x="16540" y="2846"/>
                  </a:cubicBezTo>
                  <a:lnTo>
                    <a:pt x="15473" y="3469"/>
                  </a:lnTo>
                  <a:cubicBezTo>
                    <a:pt x="15029" y="3024"/>
                    <a:pt x="14495" y="2669"/>
                    <a:pt x="13962" y="2359"/>
                  </a:cubicBezTo>
                  <a:lnTo>
                    <a:pt x="14228" y="1114"/>
                  </a:lnTo>
                  <a:cubicBezTo>
                    <a:pt x="13873" y="936"/>
                    <a:pt x="13517" y="758"/>
                    <a:pt x="13119" y="623"/>
                  </a:cubicBezTo>
                  <a:lnTo>
                    <a:pt x="12407" y="1648"/>
                  </a:lnTo>
                  <a:cubicBezTo>
                    <a:pt x="11827" y="1424"/>
                    <a:pt x="11205" y="1292"/>
                    <a:pt x="10540" y="1246"/>
                  </a:cubicBezTo>
                  <a:lnTo>
                    <a:pt x="103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35"/>
            <p:cNvSpPr/>
            <p:nvPr/>
          </p:nvSpPr>
          <p:spPr>
            <a:xfrm>
              <a:off x="765011" y="2902871"/>
              <a:ext cx="291517" cy="290516"/>
            </a:xfrm>
            <a:custGeom>
              <a:rect b="b" l="l" r="r" t="t"/>
              <a:pathLst>
                <a:path extrusionOk="0" h="25523" w="25611">
                  <a:moveTo>
                    <a:pt x="12806" y="7069"/>
                  </a:moveTo>
                  <a:cubicBezTo>
                    <a:pt x="15918" y="7069"/>
                    <a:pt x="18454" y="9648"/>
                    <a:pt x="18454" y="12760"/>
                  </a:cubicBezTo>
                  <a:cubicBezTo>
                    <a:pt x="18454" y="15919"/>
                    <a:pt x="15918" y="18451"/>
                    <a:pt x="12806" y="18451"/>
                  </a:cubicBezTo>
                  <a:cubicBezTo>
                    <a:pt x="9651" y="18451"/>
                    <a:pt x="7115" y="15919"/>
                    <a:pt x="7115" y="12760"/>
                  </a:cubicBezTo>
                  <a:cubicBezTo>
                    <a:pt x="7115" y="9648"/>
                    <a:pt x="9651" y="7069"/>
                    <a:pt x="12806" y="7069"/>
                  </a:cubicBezTo>
                  <a:close/>
                  <a:moveTo>
                    <a:pt x="12806" y="1"/>
                  </a:moveTo>
                  <a:cubicBezTo>
                    <a:pt x="12539" y="1"/>
                    <a:pt x="12272" y="1"/>
                    <a:pt x="12006" y="44"/>
                  </a:cubicBezTo>
                  <a:lnTo>
                    <a:pt x="11696" y="1644"/>
                  </a:lnTo>
                  <a:cubicBezTo>
                    <a:pt x="10849" y="1733"/>
                    <a:pt x="10006" y="1911"/>
                    <a:pt x="9249" y="2178"/>
                  </a:cubicBezTo>
                  <a:lnTo>
                    <a:pt x="8271" y="844"/>
                  </a:lnTo>
                  <a:cubicBezTo>
                    <a:pt x="7783" y="1022"/>
                    <a:pt x="7293" y="1246"/>
                    <a:pt x="6805" y="1513"/>
                  </a:cubicBezTo>
                  <a:lnTo>
                    <a:pt x="7161" y="3113"/>
                  </a:lnTo>
                  <a:cubicBezTo>
                    <a:pt x="6449" y="3558"/>
                    <a:pt x="5781" y="4045"/>
                    <a:pt x="5158" y="4579"/>
                  </a:cubicBezTo>
                  <a:lnTo>
                    <a:pt x="3736" y="3778"/>
                  </a:lnTo>
                  <a:cubicBezTo>
                    <a:pt x="3380" y="4134"/>
                    <a:pt x="3024" y="4536"/>
                    <a:pt x="2668" y="4981"/>
                  </a:cubicBezTo>
                  <a:lnTo>
                    <a:pt x="3647" y="6315"/>
                  </a:lnTo>
                  <a:cubicBezTo>
                    <a:pt x="3202" y="6980"/>
                    <a:pt x="2804" y="7691"/>
                    <a:pt x="2491" y="8449"/>
                  </a:cubicBezTo>
                  <a:lnTo>
                    <a:pt x="847" y="8271"/>
                  </a:lnTo>
                  <a:cubicBezTo>
                    <a:pt x="623" y="8758"/>
                    <a:pt x="492" y="9292"/>
                    <a:pt x="356" y="9825"/>
                  </a:cubicBezTo>
                  <a:lnTo>
                    <a:pt x="1779" y="10672"/>
                  </a:lnTo>
                  <a:cubicBezTo>
                    <a:pt x="1648" y="11337"/>
                    <a:pt x="1601" y="12095"/>
                    <a:pt x="1601" y="12806"/>
                  </a:cubicBezTo>
                  <a:lnTo>
                    <a:pt x="1601" y="13027"/>
                  </a:lnTo>
                  <a:lnTo>
                    <a:pt x="1" y="13518"/>
                  </a:lnTo>
                  <a:cubicBezTo>
                    <a:pt x="47" y="14094"/>
                    <a:pt x="90" y="14627"/>
                    <a:pt x="225" y="15161"/>
                  </a:cubicBezTo>
                  <a:lnTo>
                    <a:pt x="1868" y="15339"/>
                  </a:lnTo>
                  <a:cubicBezTo>
                    <a:pt x="2046" y="16096"/>
                    <a:pt x="2313" y="16850"/>
                    <a:pt x="2626" y="17519"/>
                  </a:cubicBezTo>
                  <a:lnTo>
                    <a:pt x="1381" y="18629"/>
                  </a:lnTo>
                  <a:cubicBezTo>
                    <a:pt x="1648" y="19120"/>
                    <a:pt x="1914" y="19607"/>
                    <a:pt x="2270" y="20098"/>
                  </a:cubicBezTo>
                  <a:lnTo>
                    <a:pt x="3824" y="19564"/>
                  </a:lnTo>
                  <a:cubicBezTo>
                    <a:pt x="4269" y="20187"/>
                    <a:pt x="4803" y="20720"/>
                    <a:pt x="5382" y="21208"/>
                  </a:cubicBezTo>
                  <a:lnTo>
                    <a:pt x="4671" y="22720"/>
                  </a:lnTo>
                  <a:cubicBezTo>
                    <a:pt x="5116" y="23121"/>
                    <a:pt x="5603" y="23431"/>
                    <a:pt x="6094" y="23744"/>
                  </a:cubicBezTo>
                  <a:lnTo>
                    <a:pt x="7339" y="22631"/>
                  </a:lnTo>
                  <a:cubicBezTo>
                    <a:pt x="7961" y="22986"/>
                    <a:pt x="8626" y="23253"/>
                    <a:pt x="9338" y="23520"/>
                  </a:cubicBezTo>
                  <a:lnTo>
                    <a:pt x="9338" y="25167"/>
                  </a:lnTo>
                  <a:cubicBezTo>
                    <a:pt x="9871" y="25298"/>
                    <a:pt x="10451" y="25433"/>
                    <a:pt x="11027" y="25522"/>
                  </a:cubicBezTo>
                  <a:lnTo>
                    <a:pt x="11696" y="24011"/>
                  </a:lnTo>
                  <a:cubicBezTo>
                    <a:pt x="12052" y="24053"/>
                    <a:pt x="12450" y="24053"/>
                    <a:pt x="12806" y="24053"/>
                  </a:cubicBezTo>
                  <a:cubicBezTo>
                    <a:pt x="13162" y="24053"/>
                    <a:pt x="13563" y="24053"/>
                    <a:pt x="13919" y="24011"/>
                  </a:cubicBezTo>
                  <a:lnTo>
                    <a:pt x="14584" y="25522"/>
                  </a:lnTo>
                  <a:cubicBezTo>
                    <a:pt x="15164" y="25433"/>
                    <a:pt x="15740" y="25298"/>
                    <a:pt x="16274" y="25167"/>
                  </a:cubicBezTo>
                  <a:lnTo>
                    <a:pt x="16274" y="23520"/>
                  </a:lnTo>
                  <a:cubicBezTo>
                    <a:pt x="16985" y="23253"/>
                    <a:pt x="17654" y="22986"/>
                    <a:pt x="18319" y="22631"/>
                  </a:cubicBezTo>
                  <a:lnTo>
                    <a:pt x="19521" y="23744"/>
                  </a:lnTo>
                  <a:cubicBezTo>
                    <a:pt x="20009" y="23431"/>
                    <a:pt x="20500" y="23121"/>
                    <a:pt x="20944" y="22720"/>
                  </a:cubicBezTo>
                  <a:lnTo>
                    <a:pt x="20276" y="21208"/>
                  </a:lnTo>
                  <a:cubicBezTo>
                    <a:pt x="20809" y="20720"/>
                    <a:pt x="21343" y="20187"/>
                    <a:pt x="21787" y="19564"/>
                  </a:cubicBezTo>
                  <a:lnTo>
                    <a:pt x="23388" y="20098"/>
                  </a:lnTo>
                  <a:cubicBezTo>
                    <a:pt x="23701" y="19607"/>
                    <a:pt x="23968" y="19120"/>
                    <a:pt x="24234" y="18629"/>
                  </a:cubicBezTo>
                  <a:lnTo>
                    <a:pt x="22990" y="17519"/>
                  </a:lnTo>
                  <a:cubicBezTo>
                    <a:pt x="23345" y="16850"/>
                    <a:pt x="23566" y="16096"/>
                    <a:pt x="23744" y="15339"/>
                  </a:cubicBezTo>
                  <a:lnTo>
                    <a:pt x="25390" y="15161"/>
                  </a:lnTo>
                  <a:cubicBezTo>
                    <a:pt x="25522" y="14627"/>
                    <a:pt x="25568" y="14094"/>
                    <a:pt x="25611" y="13518"/>
                  </a:cubicBezTo>
                  <a:lnTo>
                    <a:pt x="24057" y="13027"/>
                  </a:lnTo>
                  <a:lnTo>
                    <a:pt x="24057" y="12806"/>
                  </a:lnTo>
                  <a:cubicBezTo>
                    <a:pt x="24057" y="12095"/>
                    <a:pt x="23968" y="11337"/>
                    <a:pt x="23833" y="10672"/>
                  </a:cubicBezTo>
                  <a:lnTo>
                    <a:pt x="25255" y="9825"/>
                  </a:lnTo>
                  <a:cubicBezTo>
                    <a:pt x="25166" y="9292"/>
                    <a:pt x="24989" y="8758"/>
                    <a:pt x="24768" y="8271"/>
                  </a:cubicBezTo>
                  <a:lnTo>
                    <a:pt x="23167" y="8449"/>
                  </a:lnTo>
                  <a:cubicBezTo>
                    <a:pt x="22812" y="7691"/>
                    <a:pt x="22410" y="6980"/>
                    <a:pt x="21965" y="6315"/>
                  </a:cubicBezTo>
                  <a:lnTo>
                    <a:pt x="22943" y="4981"/>
                  </a:lnTo>
                  <a:cubicBezTo>
                    <a:pt x="22634" y="4536"/>
                    <a:pt x="22278" y="4134"/>
                    <a:pt x="21876" y="3778"/>
                  </a:cubicBezTo>
                  <a:lnTo>
                    <a:pt x="20453" y="4579"/>
                  </a:lnTo>
                  <a:cubicBezTo>
                    <a:pt x="19831" y="4045"/>
                    <a:pt x="19166" y="3558"/>
                    <a:pt x="18454" y="3113"/>
                  </a:cubicBezTo>
                  <a:lnTo>
                    <a:pt x="18810" y="1513"/>
                  </a:lnTo>
                  <a:cubicBezTo>
                    <a:pt x="18365" y="1246"/>
                    <a:pt x="17875" y="1022"/>
                    <a:pt x="17341" y="844"/>
                  </a:cubicBezTo>
                  <a:lnTo>
                    <a:pt x="16409" y="2178"/>
                  </a:lnTo>
                  <a:cubicBezTo>
                    <a:pt x="15609" y="1911"/>
                    <a:pt x="14808" y="1733"/>
                    <a:pt x="13962" y="1644"/>
                  </a:cubicBezTo>
                  <a:lnTo>
                    <a:pt x="13606" y="44"/>
                  </a:lnTo>
                  <a:cubicBezTo>
                    <a:pt x="13339" y="1"/>
                    <a:pt x="13073" y="1"/>
                    <a:pt x="128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35"/>
            <p:cNvSpPr/>
            <p:nvPr/>
          </p:nvSpPr>
          <p:spPr>
            <a:xfrm>
              <a:off x="993276" y="3016730"/>
              <a:ext cx="492430" cy="493955"/>
            </a:xfrm>
            <a:custGeom>
              <a:rect b="b" l="l" r="r" t="t"/>
              <a:pathLst>
                <a:path extrusionOk="0" h="43396" w="43262">
                  <a:moveTo>
                    <a:pt x="21652" y="6847"/>
                  </a:moveTo>
                  <a:cubicBezTo>
                    <a:pt x="29833" y="6847"/>
                    <a:pt x="36503" y="13474"/>
                    <a:pt x="36503" y="21698"/>
                  </a:cubicBezTo>
                  <a:cubicBezTo>
                    <a:pt x="36503" y="29925"/>
                    <a:pt x="29833" y="36548"/>
                    <a:pt x="21652" y="36548"/>
                  </a:cubicBezTo>
                  <a:cubicBezTo>
                    <a:pt x="13429" y="36548"/>
                    <a:pt x="6759" y="29925"/>
                    <a:pt x="6759" y="21698"/>
                  </a:cubicBezTo>
                  <a:cubicBezTo>
                    <a:pt x="6759" y="13474"/>
                    <a:pt x="13429" y="6847"/>
                    <a:pt x="21652" y="6847"/>
                  </a:cubicBezTo>
                  <a:close/>
                  <a:moveTo>
                    <a:pt x="21652" y="0"/>
                  </a:moveTo>
                  <a:cubicBezTo>
                    <a:pt x="21343" y="0"/>
                    <a:pt x="21030" y="0"/>
                    <a:pt x="20720" y="46"/>
                  </a:cubicBezTo>
                  <a:lnTo>
                    <a:pt x="20407" y="3159"/>
                  </a:lnTo>
                  <a:cubicBezTo>
                    <a:pt x="19920" y="3202"/>
                    <a:pt x="19429" y="3248"/>
                    <a:pt x="18985" y="3290"/>
                  </a:cubicBezTo>
                  <a:lnTo>
                    <a:pt x="18006" y="313"/>
                  </a:lnTo>
                  <a:cubicBezTo>
                    <a:pt x="17430" y="402"/>
                    <a:pt x="16808" y="534"/>
                    <a:pt x="16274" y="669"/>
                  </a:cubicBezTo>
                  <a:lnTo>
                    <a:pt x="16584" y="3824"/>
                  </a:lnTo>
                  <a:cubicBezTo>
                    <a:pt x="16139" y="3959"/>
                    <a:pt x="15652" y="4091"/>
                    <a:pt x="15207" y="4269"/>
                  </a:cubicBezTo>
                  <a:lnTo>
                    <a:pt x="13649" y="1512"/>
                  </a:lnTo>
                  <a:cubicBezTo>
                    <a:pt x="13073" y="1736"/>
                    <a:pt x="12539" y="2003"/>
                    <a:pt x="12006" y="2270"/>
                  </a:cubicBezTo>
                  <a:lnTo>
                    <a:pt x="12984" y="5247"/>
                  </a:lnTo>
                  <a:cubicBezTo>
                    <a:pt x="12539" y="5471"/>
                    <a:pt x="12137" y="5738"/>
                    <a:pt x="11739" y="6004"/>
                  </a:cubicBezTo>
                  <a:lnTo>
                    <a:pt x="9605" y="3646"/>
                  </a:lnTo>
                  <a:cubicBezTo>
                    <a:pt x="9114" y="3959"/>
                    <a:pt x="8627" y="4315"/>
                    <a:pt x="8182" y="4713"/>
                  </a:cubicBezTo>
                  <a:lnTo>
                    <a:pt x="9736" y="7427"/>
                  </a:lnTo>
                  <a:cubicBezTo>
                    <a:pt x="9381" y="7737"/>
                    <a:pt x="9025" y="8050"/>
                    <a:pt x="8669" y="8405"/>
                  </a:cubicBezTo>
                  <a:lnTo>
                    <a:pt x="6137" y="6538"/>
                  </a:lnTo>
                  <a:cubicBezTo>
                    <a:pt x="5692" y="6936"/>
                    <a:pt x="5290" y="7381"/>
                    <a:pt x="4935" y="7872"/>
                  </a:cubicBezTo>
                  <a:lnTo>
                    <a:pt x="7026" y="10184"/>
                  </a:lnTo>
                  <a:cubicBezTo>
                    <a:pt x="6759" y="10582"/>
                    <a:pt x="6446" y="10984"/>
                    <a:pt x="6179" y="11383"/>
                  </a:cubicBezTo>
                  <a:lnTo>
                    <a:pt x="3291" y="10095"/>
                  </a:lnTo>
                  <a:cubicBezTo>
                    <a:pt x="2978" y="10582"/>
                    <a:pt x="2711" y="11116"/>
                    <a:pt x="2402" y="11649"/>
                  </a:cubicBezTo>
                  <a:lnTo>
                    <a:pt x="4981" y="13474"/>
                  </a:lnTo>
                  <a:cubicBezTo>
                    <a:pt x="4757" y="13919"/>
                    <a:pt x="4536" y="14363"/>
                    <a:pt x="4358" y="14808"/>
                  </a:cubicBezTo>
                  <a:lnTo>
                    <a:pt x="1289" y="14139"/>
                  </a:lnTo>
                  <a:cubicBezTo>
                    <a:pt x="1068" y="14719"/>
                    <a:pt x="890" y="15295"/>
                    <a:pt x="755" y="15829"/>
                  </a:cubicBezTo>
                  <a:lnTo>
                    <a:pt x="3601" y="17120"/>
                  </a:lnTo>
                  <a:cubicBezTo>
                    <a:pt x="3512" y="17607"/>
                    <a:pt x="3423" y="18052"/>
                    <a:pt x="3334" y="18543"/>
                  </a:cubicBezTo>
                  <a:lnTo>
                    <a:pt x="179" y="18543"/>
                  </a:lnTo>
                  <a:cubicBezTo>
                    <a:pt x="90" y="19119"/>
                    <a:pt x="44" y="19742"/>
                    <a:pt x="1" y="20321"/>
                  </a:cubicBezTo>
                  <a:lnTo>
                    <a:pt x="3067" y="20987"/>
                  </a:lnTo>
                  <a:lnTo>
                    <a:pt x="3067" y="21698"/>
                  </a:lnTo>
                  <a:lnTo>
                    <a:pt x="3067" y="22409"/>
                  </a:lnTo>
                  <a:lnTo>
                    <a:pt x="1" y="23078"/>
                  </a:lnTo>
                  <a:cubicBezTo>
                    <a:pt x="44" y="23654"/>
                    <a:pt x="90" y="24277"/>
                    <a:pt x="179" y="24857"/>
                  </a:cubicBezTo>
                  <a:lnTo>
                    <a:pt x="3334" y="24857"/>
                  </a:lnTo>
                  <a:cubicBezTo>
                    <a:pt x="3423" y="25344"/>
                    <a:pt x="3512" y="25788"/>
                    <a:pt x="3601" y="26279"/>
                  </a:cubicBezTo>
                  <a:lnTo>
                    <a:pt x="755" y="27567"/>
                  </a:lnTo>
                  <a:cubicBezTo>
                    <a:pt x="890" y="28147"/>
                    <a:pt x="1068" y="28680"/>
                    <a:pt x="1289" y="29257"/>
                  </a:cubicBezTo>
                  <a:lnTo>
                    <a:pt x="4358" y="28591"/>
                  </a:lnTo>
                  <a:cubicBezTo>
                    <a:pt x="4536" y="29036"/>
                    <a:pt x="4757" y="29481"/>
                    <a:pt x="4981" y="29925"/>
                  </a:cubicBezTo>
                  <a:lnTo>
                    <a:pt x="2402" y="31746"/>
                  </a:lnTo>
                  <a:cubicBezTo>
                    <a:pt x="2711" y="32280"/>
                    <a:pt x="2978" y="32814"/>
                    <a:pt x="3291" y="33304"/>
                  </a:cubicBezTo>
                  <a:lnTo>
                    <a:pt x="6179" y="32013"/>
                  </a:lnTo>
                  <a:cubicBezTo>
                    <a:pt x="6446" y="32415"/>
                    <a:pt x="6759" y="32814"/>
                    <a:pt x="7026" y="33215"/>
                  </a:cubicBezTo>
                  <a:lnTo>
                    <a:pt x="4935" y="35528"/>
                  </a:lnTo>
                  <a:cubicBezTo>
                    <a:pt x="5290" y="36015"/>
                    <a:pt x="5692" y="36459"/>
                    <a:pt x="6137" y="36861"/>
                  </a:cubicBezTo>
                  <a:lnTo>
                    <a:pt x="8669" y="34994"/>
                  </a:lnTo>
                  <a:cubicBezTo>
                    <a:pt x="9025" y="35350"/>
                    <a:pt x="9381" y="35659"/>
                    <a:pt x="9736" y="35972"/>
                  </a:cubicBezTo>
                  <a:lnTo>
                    <a:pt x="8182" y="38729"/>
                  </a:lnTo>
                  <a:cubicBezTo>
                    <a:pt x="8627" y="39085"/>
                    <a:pt x="9114" y="39440"/>
                    <a:pt x="9605" y="39750"/>
                  </a:cubicBezTo>
                  <a:lnTo>
                    <a:pt x="11739" y="37395"/>
                  </a:lnTo>
                  <a:cubicBezTo>
                    <a:pt x="12137" y="37662"/>
                    <a:pt x="12539" y="37929"/>
                    <a:pt x="12984" y="38149"/>
                  </a:cubicBezTo>
                  <a:lnTo>
                    <a:pt x="12006" y="41130"/>
                  </a:lnTo>
                  <a:cubicBezTo>
                    <a:pt x="12539" y="41397"/>
                    <a:pt x="13073" y="41663"/>
                    <a:pt x="13649" y="41884"/>
                  </a:cubicBezTo>
                  <a:lnTo>
                    <a:pt x="15207" y="39127"/>
                  </a:lnTo>
                  <a:cubicBezTo>
                    <a:pt x="15652" y="39305"/>
                    <a:pt x="16139" y="39440"/>
                    <a:pt x="16584" y="39572"/>
                  </a:cubicBezTo>
                  <a:lnTo>
                    <a:pt x="16274" y="42730"/>
                  </a:lnTo>
                  <a:cubicBezTo>
                    <a:pt x="16808" y="42862"/>
                    <a:pt x="17430" y="42997"/>
                    <a:pt x="18006" y="43086"/>
                  </a:cubicBezTo>
                  <a:lnTo>
                    <a:pt x="18985" y="40105"/>
                  </a:lnTo>
                  <a:cubicBezTo>
                    <a:pt x="19429" y="40152"/>
                    <a:pt x="19920" y="40194"/>
                    <a:pt x="20407" y="40241"/>
                  </a:cubicBezTo>
                  <a:lnTo>
                    <a:pt x="20720" y="43353"/>
                  </a:lnTo>
                  <a:cubicBezTo>
                    <a:pt x="21030" y="43396"/>
                    <a:pt x="21343" y="43396"/>
                    <a:pt x="21652" y="43396"/>
                  </a:cubicBezTo>
                  <a:cubicBezTo>
                    <a:pt x="21919" y="43396"/>
                    <a:pt x="22232" y="43396"/>
                    <a:pt x="22542" y="43353"/>
                  </a:cubicBezTo>
                  <a:lnTo>
                    <a:pt x="22855" y="40241"/>
                  </a:lnTo>
                  <a:cubicBezTo>
                    <a:pt x="23342" y="40194"/>
                    <a:pt x="23833" y="40152"/>
                    <a:pt x="24277" y="40105"/>
                  </a:cubicBezTo>
                  <a:lnTo>
                    <a:pt x="25256" y="43086"/>
                  </a:lnTo>
                  <a:cubicBezTo>
                    <a:pt x="25878" y="42997"/>
                    <a:pt x="26454" y="42862"/>
                    <a:pt x="27034" y="42730"/>
                  </a:cubicBezTo>
                  <a:lnTo>
                    <a:pt x="26678" y="39572"/>
                  </a:lnTo>
                  <a:cubicBezTo>
                    <a:pt x="27166" y="39440"/>
                    <a:pt x="27610" y="39305"/>
                    <a:pt x="28055" y="39127"/>
                  </a:cubicBezTo>
                  <a:lnTo>
                    <a:pt x="29613" y="41884"/>
                  </a:lnTo>
                  <a:cubicBezTo>
                    <a:pt x="30189" y="41663"/>
                    <a:pt x="30723" y="41397"/>
                    <a:pt x="31256" y="41130"/>
                  </a:cubicBezTo>
                  <a:lnTo>
                    <a:pt x="30278" y="38149"/>
                  </a:lnTo>
                  <a:cubicBezTo>
                    <a:pt x="30723" y="37929"/>
                    <a:pt x="31125" y="37662"/>
                    <a:pt x="31523" y="37395"/>
                  </a:cubicBezTo>
                  <a:lnTo>
                    <a:pt x="33657" y="39750"/>
                  </a:lnTo>
                  <a:cubicBezTo>
                    <a:pt x="34148" y="39440"/>
                    <a:pt x="34635" y="39085"/>
                    <a:pt x="35080" y="38729"/>
                  </a:cubicBezTo>
                  <a:lnTo>
                    <a:pt x="33526" y="35972"/>
                  </a:lnTo>
                  <a:cubicBezTo>
                    <a:pt x="33881" y="35659"/>
                    <a:pt x="34237" y="35350"/>
                    <a:pt x="34593" y="34994"/>
                  </a:cubicBezTo>
                  <a:lnTo>
                    <a:pt x="37125" y="36861"/>
                  </a:lnTo>
                  <a:cubicBezTo>
                    <a:pt x="37570" y="36459"/>
                    <a:pt x="37972" y="36015"/>
                    <a:pt x="38328" y="35528"/>
                  </a:cubicBezTo>
                  <a:lnTo>
                    <a:pt x="36236" y="33215"/>
                  </a:lnTo>
                  <a:cubicBezTo>
                    <a:pt x="36503" y="32814"/>
                    <a:pt x="36816" y="32415"/>
                    <a:pt x="37083" y="32013"/>
                  </a:cubicBezTo>
                  <a:lnTo>
                    <a:pt x="39971" y="33304"/>
                  </a:lnTo>
                  <a:cubicBezTo>
                    <a:pt x="40284" y="32814"/>
                    <a:pt x="40593" y="32280"/>
                    <a:pt x="40860" y="31746"/>
                  </a:cubicBezTo>
                  <a:lnTo>
                    <a:pt x="38281" y="29925"/>
                  </a:lnTo>
                  <a:cubicBezTo>
                    <a:pt x="38505" y="29481"/>
                    <a:pt x="38726" y="29036"/>
                    <a:pt x="38904" y="28591"/>
                  </a:cubicBezTo>
                  <a:lnTo>
                    <a:pt x="41973" y="29257"/>
                  </a:lnTo>
                  <a:cubicBezTo>
                    <a:pt x="42194" y="28680"/>
                    <a:pt x="42372" y="28147"/>
                    <a:pt x="42507" y="27567"/>
                  </a:cubicBezTo>
                  <a:lnTo>
                    <a:pt x="39661" y="26279"/>
                  </a:lnTo>
                  <a:cubicBezTo>
                    <a:pt x="39750" y="25788"/>
                    <a:pt x="39882" y="25344"/>
                    <a:pt x="39928" y="24857"/>
                  </a:cubicBezTo>
                  <a:lnTo>
                    <a:pt x="43083" y="24857"/>
                  </a:lnTo>
                  <a:cubicBezTo>
                    <a:pt x="43172" y="24277"/>
                    <a:pt x="43261" y="23654"/>
                    <a:pt x="43261" y="23078"/>
                  </a:cubicBezTo>
                  <a:lnTo>
                    <a:pt x="40195" y="22409"/>
                  </a:lnTo>
                  <a:lnTo>
                    <a:pt x="40195" y="21698"/>
                  </a:lnTo>
                  <a:lnTo>
                    <a:pt x="40195" y="20987"/>
                  </a:lnTo>
                  <a:lnTo>
                    <a:pt x="43261" y="20321"/>
                  </a:lnTo>
                  <a:cubicBezTo>
                    <a:pt x="43261" y="19742"/>
                    <a:pt x="43172" y="19119"/>
                    <a:pt x="43083" y="18543"/>
                  </a:cubicBezTo>
                  <a:lnTo>
                    <a:pt x="39928" y="18543"/>
                  </a:lnTo>
                  <a:cubicBezTo>
                    <a:pt x="39882" y="18052"/>
                    <a:pt x="39750" y="17607"/>
                    <a:pt x="39661" y="17120"/>
                  </a:cubicBezTo>
                  <a:lnTo>
                    <a:pt x="42507" y="15829"/>
                  </a:lnTo>
                  <a:cubicBezTo>
                    <a:pt x="42372" y="15295"/>
                    <a:pt x="42194" y="14719"/>
                    <a:pt x="41973" y="14139"/>
                  </a:cubicBezTo>
                  <a:lnTo>
                    <a:pt x="38904" y="14808"/>
                  </a:lnTo>
                  <a:cubicBezTo>
                    <a:pt x="38726" y="14363"/>
                    <a:pt x="38505" y="13919"/>
                    <a:pt x="38281" y="13474"/>
                  </a:cubicBezTo>
                  <a:lnTo>
                    <a:pt x="40860" y="11649"/>
                  </a:lnTo>
                  <a:cubicBezTo>
                    <a:pt x="40593" y="11116"/>
                    <a:pt x="40284" y="10582"/>
                    <a:pt x="39971" y="10095"/>
                  </a:cubicBezTo>
                  <a:lnTo>
                    <a:pt x="37083" y="11383"/>
                  </a:lnTo>
                  <a:cubicBezTo>
                    <a:pt x="36816" y="10984"/>
                    <a:pt x="36503" y="10582"/>
                    <a:pt x="36236" y="10184"/>
                  </a:cubicBezTo>
                  <a:lnTo>
                    <a:pt x="38328" y="7872"/>
                  </a:lnTo>
                  <a:cubicBezTo>
                    <a:pt x="37972" y="7381"/>
                    <a:pt x="37570" y="6936"/>
                    <a:pt x="37125" y="6538"/>
                  </a:cubicBezTo>
                  <a:lnTo>
                    <a:pt x="34593" y="8405"/>
                  </a:lnTo>
                  <a:cubicBezTo>
                    <a:pt x="34237" y="8050"/>
                    <a:pt x="33881" y="7737"/>
                    <a:pt x="33526" y="7427"/>
                  </a:cubicBezTo>
                  <a:lnTo>
                    <a:pt x="35080" y="4713"/>
                  </a:lnTo>
                  <a:cubicBezTo>
                    <a:pt x="34635" y="4315"/>
                    <a:pt x="34148" y="3959"/>
                    <a:pt x="33657" y="3646"/>
                  </a:cubicBezTo>
                  <a:lnTo>
                    <a:pt x="31523" y="6004"/>
                  </a:lnTo>
                  <a:cubicBezTo>
                    <a:pt x="31125" y="5738"/>
                    <a:pt x="30723" y="5471"/>
                    <a:pt x="30278" y="5247"/>
                  </a:cubicBezTo>
                  <a:lnTo>
                    <a:pt x="31256" y="2270"/>
                  </a:lnTo>
                  <a:cubicBezTo>
                    <a:pt x="30723" y="2003"/>
                    <a:pt x="30189" y="1736"/>
                    <a:pt x="29613" y="1512"/>
                  </a:cubicBezTo>
                  <a:lnTo>
                    <a:pt x="28055" y="4269"/>
                  </a:lnTo>
                  <a:cubicBezTo>
                    <a:pt x="27610" y="4091"/>
                    <a:pt x="27166" y="3959"/>
                    <a:pt x="26678" y="3824"/>
                  </a:cubicBezTo>
                  <a:lnTo>
                    <a:pt x="27034" y="669"/>
                  </a:lnTo>
                  <a:cubicBezTo>
                    <a:pt x="26454" y="534"/>
                    <a:pt x="25878" y="402"/>
                    <a:pt x="25256" y="313"/>
                  </a:cubicBezTo>
                  <a:lnTo>
                    <a:pt x="24277" y="3290"/>
                  </a:lnTo>
                  <a:cubicBezTo>
                    <a:pt x="23833" y="3248"/>
                    <a:pt x="23342" y="3202"/>
                    <a:pt x="22855" y="3159"/>
                  </a:cubicBezTo>
                  <a:lnTo>
                    <a:pt x="22542" y="46"/>
                  </a:lnTo>
                  <a:cubicBezTo>
                    <a:pt x="22232" y="0"/>
                    <a:pt x="21919" y="0"/>
                    <a:pt x="216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35"/>
            <p:cNvSpPr/>
            <p:nvPr/>
          </p:nvSpPr>
          <p:spPr>
            <a:xfrm>
              <a:off x="823232" y="3456015"/>
              <a:ext cx="175609" cy="175643"/>
            </a:xfrm>
            <a:custGeom>
              <a:rect b="b" l="l" r="r" t="t"/>
              <a:pathLst>
                <a:path extrusionOk="0" h="15431" w="15428">
                  <a:moveTo>
                    <a:pt x="7691" y="1"/>
                  </a:moveTo>
                  <a:cubicBezTo>
                    <a:pt x="3422" y="1"/>
                    <a:pt x="1" y="3469"/>
                    <a:pt x="1" y="7737"/>
                  </a:cubicBezTo>
                  <a:cubicBezTo>
                    <a:pt x="1" y="11963"/>
                    <a:pt x="3422" y="15431"/>
                    <a:pt x="7691" y="15431"/>
                  </a:cubicBezTo>
                  <a:cubicBezTo>
                    <a:pt x="11959" y="15431"/>
                    <a:pt x="15427" y="11963"/>
                    <a:pt x="15427" y="7737"/>
                  </a:cubicBezTo>
                  <a:cubicBezTo>
                    <a:pt x="15427" y="3469"/>
                    <a:pt x="11959" y="1"/>
                    <a:pt x="769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35"/>
            <p:cNvSpPr/>
            <p:nvPr/>
          </p:nvSpPr>
          <p:spPr>
            <a:xfrm>
              <a:off x="733641" y="3367471"/>
              <a:ext cx="354269" cy="352744"/>
            </a:xfrm>
            <a:custGeom>
              <a:rect b="b" l="l" r="r" t="t"/>
              <a:pathLst>
                <a:path extrusionOk="0" h="30990" w="31124">
                  <a:moveTo>
                    <a:pt x="15562" y="6492"/>
                  </a:moveTo>
                  <a:cubicBezTo>
                    <a:pt x="20542" y="6492"/>
                    <a:pt x="24589" y="10536"/>
                    <a:pt x="24589" y="15516"/>
                  </a:cubicBezTo>
                  <a:cubicBezTo>
                    <a:pt x="24589" y="20453"/>
                    <a:pt x="20542" y="24498"/>
                    <a:pt x="15562" y="24498"/>
                  </a:cubicBezTo>
                  <a:cubicBezTo>
                    <a:pt x="10582" y="24498"/>
                    <a:pt x="6580" y="20453"/>
                    <a:pt x="6580" y="15516"/>
                  </a:cubicBezTo>
                  <a:cubicBezTo>
                    <a:pt x="6580" y="10536"/>
                    <a:pt x="10582" y="6492"/>
                    <a:pt x="15562" y="6492"/>
                  </a:cubicBezTo>
                  <a:close/>
                  <a:moveTo>
                    <a:pt x="15562" y="1"/>
                  </a:moveTo>
                  <a:cubicBezTo>
                    <a:pt x="15252" y="1"/>
                    <a:pt x="14897" y="1"/>
                    <a:pt x="14584" y="43"/>
                  </a:cubicBezTo>
                  <a:lnTo>
                    <a:pt x="14185" y="2000"/>
                  </a:lnTo>
                  <a:cubicBezTo>
                    <a:pt x="13161" y="2088"/>
                    <a:pt x="12183" y="2313"/>
                    <a:pt x="11205" y="2622"/>
                  </a:cubicBezTo>
                  <a:lnTo>
                    <a:pt x="10049" y="979"/>
                  </a:lnTo>
                  <a:cubicBezTo>
                    <a:pt x="9426" y="1245"/>
                    <a:pt x="8850" y="1512"/>
                    <a:pt x="8270" y="1822"/>
                  </a:cubicBezTo>
                  <a:lnTo>
                    <a:pt x="8715" y="3778"/>
                  </a:lnTo>
                  <a:cubicBezTo>
                    <a:pt x="7825" y="4269"/>
                    <a:pt x="7025" y="4891"/>
                    <a:pt x="6271" y="5557"/>
                  </a:cubicBezTo>
                  <a:lnTo>
                    <a:pt x="4535" y="4536"/>
                  </a:lnTo>
                  <a:cubicBezTo>
                    <a:pt x="4091" y="5023"/>
                    <a:pt x="3646" y="5514"/>
                    <a:pt x="3248" y="6047"/>
                  </a:cubicBezTo>
                  <a:lnTo>
                    <a:pt x="4446" y="7648"/>
                  </a:lnTo>
                  <a:cubicBezTo>
                    <a:pt x="3870" y="8448"/>
                    <a:pt x="3379" y="9338"/>
                    <a:pt x="2981" y="10227"/>
                  </a:cubicBezTo>
                  <a:lnTo>
                    <a:pt x="1024" y="10003"/>
                  </a:lnTo>
                  <a:cubicBezTo>
                    <a:pt x="758" y="10625"/>
                    <a:pt x="580" y="11294"/>
                    <a:pt x="402" y="11916"/>
                  </a:cubicBezTo>
                  <a:lnTo>
                    <a:pt x="2180" y="12937"/>
                  </a:lnTo>
                  <a:cubicBezTo>
                    <a:pt x="2003" y="13784"/>
                    <a:pt x="1914" y="14673"/>
                    <a:pt x="1914" y="15562"/>
                  </a:cubicBezTo>
                  <a:lnTo>
                    <a:pt x="1914" y="15783"/>
                  </a:lnTo>
                  <a:lnTo>
                    <a:pt x="0" y="16405"/>
                  </a:lnTo>
                  <a:cubicBezTo>
                    <a:pt x="46" y="17117"/>
                    <a:pt x="135" y="17786"/>
                    <a:pt x="267" y="18451"/>
                  </a:cubicBezTo>
                  <a:lnTo>
                    <a:pt x="2269" y="18629"/>
                  </a:lnTo>
                  <a:cubicBezTo>
                    <a:pt x="2490" y="19564"/>
                    <a:pt x="2803" y="20453"/>
                    <a:pt x="3159" y="21296"/>
                  </a:cubicBezTo>
                  <a:lnTo>
                    <a:pt x="1690" y="22630"/>
                  </a:lnTo>
                  <a:cubicBezTo>
                    <a:pt x="2003" y="23253"/>
                    <a:pt x="2358" y="23832"/>
                    <a:pt x="2757" y="24409"/>
                  </a:cubicBezTo>
                  <a:lnTo>
                    <a:pt x="4670" y="23786"/>
                  </a:lnTo>
                  <a:cubicBezTo>
                    <a:pt x="5204" y="24498"/>
                    <a:pt x="5826" y="25166"/>
                    <a:pt x="6492" y="25789"/>
                  </a:cubicBezTo>
                  <a:lnTo>
                    <a:pt x="5691" y="27610"/>
                  </a:lnTo>
                  <a:cubicBezTo>
                    <a:pt x="6225" y="28055"/>
                    <a:pt x="6805" y="28457"/>
                    <a:pt x="7381" y="28855"/>
                  </a:cubicBezTo>
                  <a:lnTo>
                    <a:pt x="8892" y="27478"/>
                  </a:lnTo>
                  <a:cubicBezTo>
                    <a:pt x="9650" y="27923"/>
                    <a:pt x="10493" y="28279"/>
                    <a:pt x="11340" y="28545"/>
                  </a:cubicBezTo>
                  <a:lnTo>
                    <a:pt x="11340" y="30591"/>
                  </a:lnTo>
                  <a:cubicBezTo>
                    <a:pt x="12005" y="30769"/>
                    <a:pt x="12716" y="30900"/>
                    <a:pt x="13428" y="30989"/>
                  </a:cubicBezTo>
                  <a:lnTo>
                    <a:pt x="14228" y="29168"/>
                  </a:lnTo>
                  <a:cubicBezTo>
                    <a:pt x="14673" y="29211"/>
                    <a:pt x="15117" y="29211"/>
                    <a:pt x="15562" y="29211"/>
                  </a:cubicBezTo>
                  <a:cubicBezTo>
                    <a:pt x="16006" y="29211"/>
                    <a:pt x="16451" y="29211"/>
                    <a:pt x="16896" y="29168"/>
                  </a:cubicBezTo>
                  <a:lnTo>
                    <a:pt x="17696" y="30989"/>
                  </a:lnTo>
                  <a:cubicBezTo>
                    <a:pt x="18407" y="30900"/>
                    <a:pt x="19119" y="30769"/>
                    <a:pt x="19788" y="30591"/>
                  </a:cubicBezTo>
                  <a:lnTo>
                    <a:pt x="19788" y="28545"/>
                  </a:lnTo>
                  <a:cubicBezTo>
                    <a:pt x="20631" y="28279"/>
                    <a:pt x="21477" y="27923"/>
                    <a:pt x="22231" y="27478"/>
                  </a:cubicBezTo>
                  <a:lnTo>
                    <a:pt x="23743" y="28855"/>
                  </a:lnTo>
                  <a:cubicBezTo>
                    <a:pt x="24323" y="28457"/>
                    <a:pt x="24899" y="28055"/>
                    <a:pt x="25479" y="27610"/>
                  </a:cubicBezTo>
                  <a:lnTo>
                    <a:pt x="24632" y="25789"/>
                  </a:lnTo>
                  <a:cubicBezTo>
                    <a:pt x="25301" y="25166"/>
                    <a:pt x="25923" y="24498"/>
                    <a:pt x="26500" y="23786"/>
                  </a:cubicBezTo>
                  <a:lnTo>
                    <a:pt x="28413" y="24409"/>
                  </a:lnTo>
                  <a:cubicBezTo>
                    <a:pt x="28812" y="23832"/>
                    <a:pt x="29167" y="23253"/>
                    <a:pt x="29480" y="22630"/>
                  </a:cubicBezTo>
                  <a:lnTo>
                    <a:pt x="27969" y="21296"/>
                  </a:lnTo>
                  <a:cubicBezTo>
                    <a:pt x="28367" y="20453"/>
                    <a:pt x="28634" y="19564"/>
                    <a:pt x="28858" y="18629"/>
                  </a:cubicBezTo>
                  <a:lnTo>
                    <a:pt x="30903" y="18451"/>
                  </a:lnTo>
                  <a:cubicBezTo>
                    <a:pt x="30992" y="17786"/>
                    <a:pt x="31081" y="17117"/>
                    <a:pt x="31124" y="16405"/>
                  </a:cubicBezTo>
                  <a:lnTo>
                    <a:pt x="29214" y="15783"/>
                  </a:lnTo>
                  <a:lnTo>
                    <a:pt x="29214" y="15562"/>
                  </a:lnTo>
                  <a:cubicBezTo>
                    <a:pt x="29214" y="14673"/>
                    <a:pt x="29125" y="13784"/>
                    <a:pt x="28947" y="12937"/>
                  </a:cubicBezTo>
                  <a:lnTo>
                    <a:pt x="30725" y="11916"/>
                  </a:lnTo>
                  <a:cubicBezTo>
                    <a:pt x="30547" y="11294"/>
                    <a:pt x="30370" y="10625"/>
                    <a:pt x="30145" y="10003"/>
                  </a:cubicBezTo>
                  <a:lnTo>
                    <a:pt x="28146" y="10227"/>
                  </a:lnTo>
                  <a:cubicBezTo>
                    <a:pt x="27745" y="9338"/>
                    <a:pt x="27257" y="8448"/>
                    <a:pt x="26677" y="7648"/>
                  </a:cubicBezTo>
                  <a:lnTo>
                    <a:pt x="27880" y="6047"/>
                  </a:lnTo>
                  <a:cubicBezTo>
                    <a:pt x="27478" y="5514"/>
                    <a:pt x="27033" y="5023"/>
                    <a:pt x="26589" y="4536"/>
                  </a:cubicBezTo>
                  <a:lnTo>
                    <a:pt x="24856" y="5557"/>
                  </a:lnTo>
                  <a:cubicBezTo>
                    <a:pt x="24099" y="4891"/>
                    <a:pt x="23298" y="4269"/>
                    <a:pt x="22409" y="3778"/>
                  </a:cubicBezTo>
                  <a:lnTo>
                    <a:pt x="22854" y="1822"/>
                  </a:lnTo>
                  <a:cubicBezTo>
                    <a:pt x="22277" y="1512"/>
                    <a:pt x="21698" y="1245"/>
                    <a:pt x="21075" y="979"/>
                  </a:cubicBezTo>
                  <a:lnTo>
                    <a:pt x="19919" y="2622"/>
                  </a:lnTo>
                  <a:cubicBezTo>
                    <a:pt x="18987" y="2313"/>
                    <a:pt x="17963" y="2088"/>
                    <a:pt x="16942" y="2000"/>
                  </a:cubicBezTo>
                  <a:lnTo>
                    <a:pt x="16540" y="43"/>
                  </a:lnTo>
                  <a:cubicBezTo>
                    <a:pt x="16231" y="1"/>
                    <a:pt x="15875" y="1"/>
                    <a:pt x="1556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p36"/>
          <p:cNvSpPr txBox="1"/>
          <p:nvPr>
            <p:ph type="title"/>
          </p:nvPr>
        </p:nvSpPr>
        <p:spPr>
          <a:xfrm>
            <a:off x="763225" y="27925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Three Tier Architecture</a:t>
            </a:r>
            <a:endParaRPr/>
          </a:p>
        </p:txBody>
      </p:sp>
      <p:sp>
        <p:nvSpPr>
          <p:cNvPr id="873" name="Google Shape;873;p36"/>
          <p:cNvSpPr txBox="1"/>
          <p:nvPr>
            <p:ph idx="4" type="subTitle"/>
          </p:nvPr>
        </p:nvSpPr>
        <p:spPr>
          <a:xfrm>
            <a:off x="1342050" y="1743775"/>
            <a:ext cx="1460700" cy="35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Frontend</a:t>
            </a:r>
            <a:endParaRPr/>
          </a:p>
        </p:txBody>
      </p:sp>
      <p:sp>
        <p:nvSpPr>
          <p:cNvPr id="874" name="Google Shape;874;p36"/>
          <p:cNvSpPr txBox="1"/>
          <p:nvPr>
            <p:ph idx="5" type="subTitle"/>
          </p:nvPr>
        </p:nvSpPr>
        <p:spPr>
          <a:xfrm>
            <a:off x="3917466" y="1743779"/>
            <a:ext cx="1460700" cy="35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Backend</a:t>
            </a:r>
            <a:endParaRPr/>
          </a:p>
        </p:txBody>
      </p:sp>
      <p:sp>
        <p:nvSpPr>
          <p:cNvPr id="875" name="Google Shape;875;p36"/>
          <p:cNvSpPr txBox="1"/>
          <p:nvPr>
            <p:ph idx="1" type="subTitle"/>
          </p:nvPr>
        </p:nvSpPr>
        <p:spPr>
          <a:xfrm>
            <a:off x="763263" y="2251478"/>
            <a:ext cx="2384700" cy="24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User Interface (UI)</a:t>
            </a:r>
            <a:r>
              <a:rPr lang="en"/>
              <a:t> : React - Dynamic &amp; Responsive Web Applications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Components</a:t>
            </a:r>
            <a:r>
              <a:rPr lang="en"/>
              <a:t>: Login, Registration &amp; Loan Apply Forms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API Interaction</a:t>
            </a:r>
            <a:r>
              <a:rPr lang="en"/>
              <a:t>: Axios [HTTP requests to backend API]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Responsive Design</a:t>
            </a:r>
            <a:r>
              <a:rPr lang="en"/>
              <a:t>: Bootstrap &amp; MUI</a:t>
            </a:r>
            <a:endParaRPr/>
          </a:p>
        </p:txBody>
      </p:sp>
      <p:sp>
        <p:nvSpPr>
          <p:cNvPr id="876" name="Google Shape;876;p36"/>
          <p:cNvSpPr txBox="1"/>
          <p:nvPr>
            <p:ph idx="2" type="subTitle"/>
          </p:nvPr>
        </p:nvSpPr>
        <p:spPr>
          <a:xfrm>
            <a:off x="3475822" y="2216188"/>
            <a:ext cx="2572800" cy="24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Application Logic</a:t>
            </a:r>
            <a:r>
              <a:rPr lang="en"/>
              <a:t>: Core Business Logic &amp; Database Communication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REST API Endpoints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Security</a:t>
            </a:r>
            <a:r>
              <a:rPr lang="en"/>
              <a:t>: authentication and authorization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Database Interaction</a:t>
            </a:r>
            <a:r>
              <a:rPr lang="en"/>
              <a:t>: Spring Data JPA interact with MySQL database for CRUD Operations</a:t>
            </a:r>
            <a:endParaRPr/>
          </a:p>
        </p:txBody>
      </p:sp>
      <p:sp>
        <p:nvSpPr>
          <p:cNvPr id="877" name="Google Shape;877;p36"/>
          <p:cNvSpPr txBox="1"/>
          <p:nvPr>
            <p:ph idx="3" type="subTitle"/>
          </p:nvPr>
        </p:nvSpPr>
        <p:spPr>
          <a:xfrm>
            <a:off x="6197101" y="2173141"/>
            <a:ext cx="2270100" cy="218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Data Storage</a:t>
            </a:r>
            <a:r>
              <a:rPr lang="en"/>
              <a:t>: To store and manage structured data.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Data Access Layer</a:t>
            </a:r>
            <a:r>
              <a:rPr lang="en"/>
              <a:t>: It translates high-level Java objects into database queries and results.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8" name="Google Shape;878;p36"/>
          <p:cNvSpPr txBox="1"/>
          <p:nvPr>
            <p:ph idx="6" type="subTitle"/>
          </p:nvPr>
        </p:nvSpPr>
        <p:spPr>
          <a:xfrm>
            <a:off x="6492888" y="1743779"/>
            <a:ext cx="1560900" cy="35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Database</a:t>
            </a:r>
            <a:endParaRPr/>
          </a:p>
        </p:txBody>
      </p:sp>
      <p:sp>
        <p:nvSpPr>
          <p:cNvPr id="879" name="Google Shape;879;p36">
            <a:hlinkClick action="ppaction://hlinkshowjump?jump=previousslide"/>
          </p:cNvPr>
          <p:cNvSpPr/>
          <p:nvPr/>
        </p:nvSpPr>
        <p:spPr>
          <a:xfrm flipH="1" rot="-5400000">
            <a:off x="382284" y="267436"/>
            <a:ext cx="165492" cy="189129"/>
          </a:xfrm>
          <a:custGeom>
            <a:rect b="b" l="l" r="r" t="t"/>
            <a:pathLst>
              <a:path extrusionOk="0" h="9915" w="8677">
                <a:moveTo>
                  <a:pt x="4318" y="1"/>
                </a:moveTo>
                <a:lnTo>
                  <a:pt x="1" y="4878"/>
                </a:lnTo>
                <a:lnTo>
                  <a:pt x="2399" y="4878"/>
                </a:lnTo>
                <a:lnTo>
                  <a:pt x="2399" y="9914"/>
                </a:lnTo>
                <a:lnTo>
                  <a:pt x="6278" y="9914"/>
                </a:lnTo>
                <a:lnTo>
                  <a:pt x="6278" y="4878"/>
                </a:lnTo>
                <a:lnTo>
                  <a:pt x="8677" y="4878"/>
                </a:lnTo>
                <a:lnTo>
                  <a:pt x="431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0" name="Google Shape;880;p36">
            <a:hlinkClick action="ppaction://hlinkshowjump?jump=nextslide"/>
          </p:cNvPr>
          <p:cNvSpPr/>
          <p:nvPr/>
        </p:nvSpPr>
        <p:spPr>
          <a:xfrm flipH="1" rot="5400000">
            <a:off x="8611124" y="267436"/>
            <a:ext cx="165492" cy="189129"/>
          </a:xfrm>
          <a:custGeom>
            <a:rect b="b" l="l" r="r" t="t"/>
            <a:pathLst>
              <a:path extrusionOk="0" h="9915" w="8677">
                <a:moveTo>
                  <a:pt x="4318" y="1"/>
                </a:moveTo>
                <a:lnTo>
                  <a:pt x="1" y="4878"/>
                </a:lnTo>
                <a:lnTo>
                  <a:pt x="2399" y="4878"/>
                </a:lnTo>
                <a:lnTo>
                  <a:pt x="2399" y="9914"/>
                </a:lnTo>
                <a:lnTo>
                  <a:pt x="6278" y="9914"/>
                </a:lnTo>
                <a:lnTo>
                  <a:pt x="6278" y="4878"/>
                </a:lnTo>
                <a:lnTo>
                  <a:pt x="8677" y="4878"/>
                </a:lnTo>
                <a:lnTo>
                  <a:pt x="431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1" name="Google Shape;881;p36"/>
          <p:cNvSpPr txBox="1"/>
          <p:nvPr>
            <p:ph idx="4294967295" type="body"/>
          </p:nvPr>
        </p:nvSpPr>
        <p:spPr>
          <a:xfrm>
            <a:off x="811500" y="892700"/>
            <a:ext cx="7521000" cy="74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architecture of "LoanSwift Pro" is designed to be a </a:t>
            </a:r>
            <a:r>
              <a:rPr b="1" lang="en"/>
              <a:t>scalable</a:t>
            </a:r>
            <a:r>
              <a:rPr lang="en"/>
              <a:t>, </a:t>
            </a:r>
            <a:r>
              <a:rPr b="1" lang="en"/>
              <a:t>maintainable</a:t>
            </a:r>
            <a:r>
              <a:rPr lang="en"/>
              <a:t>, and </a:t>
            </a:r>
            <a:r>
              <a:rPr b="1" lang="en"/>
              <a:t>secure </a:t>
            </a:r>
            <a:r>
              <a:rPr lang="en"/>
              <a:t>web application.  Follows three-tier architecture (1) </a:t>
            </a:r>
            <a:r>
              <a:rPr b="1" lang="en"/>
              <a:t>presentation layer </a:t>
            </a:r>
            <a:r>
              <a:rPr lang="en"/>
              <a:t>(frontend),(2) the </a:t>
            </a:r>
            <a:r>
              <a:rPr b="1" lang="en"/>
              <a:t>application logic</a:t>
            </a:r>
            <a:r>
              <a:rPr lang="en"/>
              <a:t> (backend), and the </a:t>
            </a:r>
            <a:r>
              <a:rPr b="1" lang="en"/>
              <a:t>data storage layer </a:t>
            </a:r>
            <a:r>
              <a:rPr lang="en"/>
              <a:t>(database).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882" name="Google Shape;88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1700" y="1693450"/>
            <a:ext cx="460350" cy="46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3" name="Google Shape;883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75825" y="1677151"/>
            <a:ext cx="460350" cy="46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4" name="Google Shape;884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43725" y="1677145"/>
            <a:ext cx="460350" cy="460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Budget Breakdown Meeting by Slidesgo">
  <a:themeElements>
    <a:clrScheme name="Simple Light">
      <a:dk1>
        <a:srgbClr val="282880"/>
      </a:dk1>
      <a:lt1>
        <a:srgbClr val="EFEFFC"/>
      </a:lt1>
      <a:dk2>
        <a:srgbClr val="DDDDFF"/>
      </a:dk2>
      <a:lt2>
        <a:srgbClr val="98AAFA"/>
      </a:lt2>
      <a:accent1>
        <a:srgbClr val="7C94FF"/>
      </a:accent1>
      <a:accent2>
        <a:srgbClr val="8F8DEB"/>
      </a:accent2>
      <a:accent3>
        <a:srgbClr val="645EFF"/>
      </a:accent3>
      <a:accent4>
        <a:srgbClr val="5A55D5"/>
      </a:accent4>
      <a:accent5>
        <a:srgbClr val="FFFFFF"/>
      </a:accent5>
      <a:accent6>
        <a:srgbClr val="FCCC72"/>
      </a:accent6>
      <a:hlink>
        <a:srgbClr val="28288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